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6" r:id="rId3"/>
    <p:sldId id="267" r:id="rId4"/>
    <p:sldId id="259" r:id="rId5"/>
    <p:sldId id="266" r:id="rId6"/>
    <p:sldId id="268" r:id="rId7"/>
    <p:sldId id="260" r:id="rId8"/>
    <p:sldId id="265" r:id="rId9"/>
    <p:sldId id="269" r:id="rId10"/>
    <p:sldId id="261" r:id="rId11"/>
    <p:sldId id="275" r:id="rId12"/>
    <p:sldId id="270" r:id="rId13"/>
    <p:sldId id="271" r:id="rId14"/>
    <p:sldId id="272" r:id="rId15"/>
    <p:sldId id="274" r:id="rId16"/>
    <p:sldId id="273"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EC601"/>
    <a:srgbClr val="FFD60A"/>
    <a:srgbClr val="FFFF00"/>
    <a:srgbClr val="FF3562"/>
    <a:srgbClr val="E9EDC9"/>
    <a:srgbClr val="0156E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233" autoAdjust="0"/>
    <p:restoredTop sz="94660"/>
  </p:normalViewPr>
  <p:slideViewPr>
    <p:cSldViewPr snapToGrid="0">
      <p:cViewPr>
        <p:scale>
          <a:sx n="33" d="100"/>
          <a:sy n="33" d="100"/>
        </p:scale>
        <p:origin x="2208" y="9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jp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A7872B-A83C-44D7-BB66-81DC98E55D1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2A5039D0-28C7-452D-A4FC-54A5B066B87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F92123FA-7045-4005-BD44-517249B872EF}"/>
              </a:ext>
            </a:extLst>
          </p:cNvPr>
          <p:cNvSpPr>
            <a:spLocks noGrp="1"/>
          </p:cNvSpPr>
          <p:nvPr>
            <p:ph type="dt" sz="half" idx="10"/>
          </p:nvPr>
        </p:nvSpPr>
        <p:spPr/>
        <p:txBody>
          <a:bodyPr/>
          <a:lstStyle/>
          <a:p>
            <a:fld id="{35EAD42D-96AC-4984-95E1-D642714782A7}" type="datetimeFigureOut">
              <a:rPr lang="en-IN" smtClean="0"/>
              <a:t>12-05-2023</a:t>
            </a:fld>
            <a:endParaRPr lang="en-IN"/>
          </a:p>
        </p:txBody>
      </p:sp>
      <p:sp>
        <p:nvSpPr>
          <p:cNvPr id="5" name="Footer Placeholder 4">
            <a:extLst>
              <a:ext uri="{FF2B5EF4-FFF2-40B4-BE49-F238E27FC236}">
                <a16:creationId xmlns:a16="http://schemas.microsoft.com/office/drawing/2014/main" id="{4DA100B2-5417-4789-853F-D221B80FC81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FE95C6F-785C-43BB-9C58-1864B3F2C69E}"/>
              </a:ext>
            </a:extLst>
          </p:cNvPr>
          <p:cNvSpPr>
            <a:spLocks noGrp="1"/>
          </p:cNvSpPr>
          <p:nvPr>
            <p:ph type="sldNum" sz="quarter" idx="12"/>
          </p:nvPr>
        </p:nvSpPr>
        <p:spPr/>
        <p:txBody>
          <a:bodyPr/>
          <a:lstStyle/>
          <a:p>
            <a:fld id="{3D317B0E-C4AE-4AFA-96C1-4D0AD50908BC}" type="slidenum">
              <a:rPr lang="en-IN" smtClean="0"/>
              <a:t>‹#›</a:t>
            </a:fld>
            <a:endParaRPr lang="en-IN"/>
          </a:p>
        </p:txBody>
      </p:sp>
    </p:spTree>
    <p:extLst>
      <p:ext uri="{BB962C8B-B14F-4D97-AF65-F5344CB8AC3E}">
        <p14:creationId xmlns:p14="http://schemas.microsoft.com/office/powerpoint/2010/main" val="449879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6625D-A2DB-47B8-925B-D1EE9DE45933}"/>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D9928D8-3C4D-4D93-BAEF-87302D1DBD3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3938993-D5A1-4359-B598-0E41B5630694}"/>
              </a:ext>
            </a:extLst>
          </p:cNvPr>
          <p:cNvSpPr>
            <a:spLocks noGrp="1"/>
          </p:cNvSpPr>
          <p:nvPr>
            <p:ph type="dt" sz="half" idx="10"/>
          </p:nvPr>
        </p:nvSpPr>
        <p:spPr/>
        <p:txBody>
          <a:bodyPr/>
          <a:lstStyle/>
          <a:p>
            <a:fld id="{35EAD42D-96AC-4984-95E1-D642714782A7}" type="datetimeFigureOut">
              <a:rPr lang="en-IN" smtClean="0"/>
              <a:t>12-05-2023</a:t>
            </a:fld>
            <a:endParaRPr lang="en-IN"/>
          </a:p>
        </p:txBody>
      </p:sp>
      <p:sp>
        <p:nvSpPr>
          <p:cNvPr id="5" name="Footer Placeholder 4">
            <a:extLst>
              <a:ext uri="{FF2B5EF4-FFF2-40B4-BE49-F238E27FC236}">
                <a16:creationId xmlns:a16="http://schemas.microsoft.com/office/drawing/2014/main" id="{CB08B099-90E3-4B5E-A021-7BAEF156F75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05AE99C-8125-4278-AE39-A11BF1A1E542}"/>
              </a:ext>
            </a:extLst>
          </p:cNvPr>
          <p:cNvSpPr>
            <a:spLocks noGrp="1"/>
          </p:cNvSpPr>
          <p:nvPr>
            <p:ph type="sldNum" sz="quarter" idx="12"/>
          </p:nvPr>
        </p:nvSpPr>
        <p:spPr/>
        <p:txBody>
          <a:bodyPr/>
          <a:lstStyle/>
          <a:p>
            <a:fld id="{3D317B0E-C4AE-4AFA-96C1-4D0AD50908BC}" type="slidenum">
              <a:rPr lang="en-IN" smtClean="0"/>
              <a:t>‹#›</a:t>
            </a:fld>
            <a:endParaRPr lang="en-IN"/>
          </a:p>
        </p:txBody>
      </p:sp>
    </p:spTree>
    <p:extLst>
      <p:ext uri="{BB962C8B-B14F-4D97-AF65-F5344CB8AC3E}">
        <p14:creationId xmlns:p14="http://schemas.microsoft.com/office/powerpoint/2010/main" val="36937685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30207C9-A2D8-4860-9726-C9D07109728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EF0084B-871C-4020-B820-225F9E444AA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30CB0FB-1722-492B-A792-3A84B1D68D3D}"/>
              </a:ext>
            </a:extLst>
          </p:cNvPr>
          <p:cNvSpPr>
            <a:spLocks noGrp="1"/>
          </p:cNvSpPr>
          <p:nvPr>
            <p:ph type="dt" sz="half" idx="10"/>
          </p:nvPr>
        </p:nvSpPr>
        <p:spPr/>
        <p:txBody>
          <a:bodyPr/>
          <a:lstStyle/>
          <a:p>
            <a:fld id="{35EAD42D-96AC-4984-95E1-D642714782A7}" type="datetimeFigureOut">
              <a:rPr lang="en-IN" smtClean="0"/>
              <a:t>12-05-2023</a:t>
            </a:fld>
            <a:endParaRPr lang="en-IN"/>
          </a:p>
        </p:txBody>
      </p:sp>
      <p:sp>
        <p:nvSpPr>
          <p:cNvPr id="5" name="Footer Placeholder 4">
            <a:extLst>
              <a:ext uri="{FF2B5EF4-FFF2-40B4-BE49-F238E27FC236}">
                <a16:creationId xmlns:a16="http://schemas.microsoft.com/office/drawing/2014/main" id="{8BC74B4A-60B3-4A76-8650-1D24C8AB5AA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BB8CA41-CC02-4E00-A465-8205C47211F4}"/>
              </a:ext>
            </a:extLst>
          </p:cNvPr>
          <p:cNvSpPr>
            <a:spLocks noGrp="1"/>
          </p:cNvSpPr>
          <p:nvPr>
            <p:ph type="sldNum" sz="quarter" idx="12"/>
          </p:nvPr>
        </p:nvSpPr>
        <p:spPr/>
        <p:txBody>
          <a:bodyPr/>
          <a:lstStyle/>
          <a:p>
            <a:fld id="{3D317B0E-C4AE-4AFA-96C1-4D0AD50908BC}" type="slidenum">
              <a:rPr lang="en-IN" smtClean="0"/>
              <a:t>‹#›</a:t>
            </a:fld>
            <a:endParaRPr lang="en-IN"/>
          </a:p>
        </p:txBody>
      </p:sp>
    </p:spTree>
    <p:extLst>
      <p:ext uri="{BB962C8B-B14F-4D97-AF65-F5344CB8AC3E}">
        <p14:creationId xmlns:p14="http://schemas.microsoft.com/office/powerpoint/2010/main" val="14387307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275C57-6447-4EC6-87EA-CB8FD9C970B3}"/>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4F80A4B-0D02-493C-A197-C69A06124DC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7EFC0E6-BDE4-44CB-B34A-BA4689D7EE07}"/>
              </a:ext>
            </a:extLst>
          </p:cNvPr>
          <p:cNvSpPr>
            <a:spLocks noGrp="1"/>
          </p:cNvSpPr>
          <p:nvPr>
            <p:ph type="dt" sz="half" idx="10"/>
          </p:nvPr>
        </p:nvSpPr>
        <p:spPr/>
        <p:txBody>
          <a:bodyPr/>
          <a:lstStyle/>
          <a:p>
            <a:fld id="{35EAD42D-96AC-4984-95E1-D642714782A7}" type="datetimeFigureOut">
              <a:rPr lang="en-IN" smtClean="0"/>
              <a:t>12-05-2023</a:t>
            </a:fld>
            <a:endParaRPr lang="en-IN"/>
          </a:p>
        </p:txBody>
      </p:sp>
      <p:sp>
        <p:nvSpPr>
          <p:cNvPr id="5" name="Footer Placeholder 4">
            <a:extLst>
              <a:ext uri="{FF2B5EF4-FFF2-40B4-BE49-F238E27FC236}">
                <a16:creationId xmlns:a16="http://schemas.microsoft.com/office/drawing/2014/main" id="{CA07EA67-B300-4584-8E39-4D23F8CEB71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600E7FD-F7D6-4313-82F0-D9FD8BF45FA5}"/>
              </a:ext>
            </a:extLst>
          </p:cNvPr>
          <p:cNvSpPr>
            <a:spLocks noGrp="1"/>
          </p:cNvSpPr>
          <p:nvPr>
            <p:ph type="sldNum" sz="quarter" idx="12"/>
          </p:nvPr>
        </p:nvSpPr>
        <p:spPr/>
        <p:txBody>
          <a:bodyPr/>
          <a:lstStyle/>
          <a:p>
            <a:fld id="{3D317B0E-C4AE-4AFA-96C1-4D0AD50908BC}" type="slidenum">
              <a:rPr lang="en-IN" smtClean="0"/>
              <a:t>‹#›</a:t>
            </a:fld>
            <a:endParaRPr lang="en-IN"/>
          </a:p>
        </p:txBody>
      </p:sp>
    </p:spTree>
    <p:extLst>
      <p:ext uri="{BB962C8B-B14F-4D97-AF65-F5344CB8AC3E}">
        <p14:creationId xmlns:p14="http://schemas.microsoft.com/office/powerpoint/2010/main" val="19757109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8BC8F1-8287-4B54-A0B0-F4884A7AEBF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9EA29A4D-1E51-4D28-A82A-C9EBA7C8A0E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AADCE3C-B7B0-4BE6-B6FF-4FC9ABE711D8}"/>
              </a:ext>
            </a:extLst>
          </p:cNvPr>
          <p:cNvSpPr>
            <a:spLocks noGrp="1"/>
          </p:cNvSpPr>
          <p:nvPr>
            <p:ph type="dt" sz="half" idx="10"/>
          </p:nvPr>
        </p:nvSpPr>
        <p:spPr/>
        <p:txBody>
          <a:bodyPr/>
          <a:lstStyle/>
          <a:p>
            <a:fld id="{35EAD42D-96AC-4984-95E1-D642714782A7}" type="datetimeFigureOut">
              <a:rPr lang="en-IN" smtClean="0"/>
              <a:t>12-05-2023</a:t>
            </a:fld>
            <a:endParaRPr lang="en-IN"/>
          </a:p>
        </p:txBody>
      </p:sp>
      <p:sp>
        <p:nvSpPr>
          <p:cNvPr id="5" name="Footer Placeholder 4">
            <a:extLst>
              <a:ext uri="{FF2B5EF4-FFF2-40B4-BE49-F238E27FC236}">
                <a16:creationId xmlns:a16="http://schemas.microsoft.com/office/drawing/2014/main" id="{2B3B507F-53A9-473E-9196-8135C626B25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BE495BC-5A71-4D0C-ADCA-EA4094AB3CC6}"/>
              </a:ext>
            </a:extLst>
          </p:cNvPr>
          <p:cNvSpPr>
            <a:spLocks noGrp="1"/>
          </p:cNvSpPr>
          <p:nvPr>
            <p:ph type="sldNum" sz="quarter" idx="12"/>
          </p:nvPr>
        </p:nvSpPr>
        <p:spPr/>
        <p:txBody>
          <a:bodyPr/>
          <a:lstStyle/>
          <a:p>
            <a:fld id="{3D317B0E-C4AE-4AFA-96C1-4D0AD50908BC}" type="slidenum">
              <a:rPr lang="en-IN" smtClean="0"/>
              <a:t>‹#›</a:t>
            </a:fld>
            <a:endParaRPr lang="en-IN"/>
          </a:p>
        </p:txBody>
      </p:sp>
    </p:spTree>
    <p:extLst>
      <p:ext uri="{BB962C8B-B14F-4D97-AF65-F5344CB8AC3E}">
        <p14:creationId xmlns:p14="http://schemas.microsoft.com/office/powerpoint/2010/main" val="20399597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52AA86-8567-4A99-9849-59BAB991D4C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2886598-F2DB-449C-B9C6-E05FD8F48A6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A2CA503E-F273-49B7-A56B-92F010DCC74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CE031A85-8471-454F-8DCC-480C9F034552}"/>
              </a:ext>
            </a:extLst>
          </p:cNvPr>
          <p:cNvSpPr>
            <a:spLocks noGrp="1"/>
          </p:cNvSpPr>
          <p:nvPr>
            <p:ph type="dt" sz="half" idx="10"/>
          </p:nvPr>
        </p:nvSpPr>
        <p:spPr/>
        <p:txBody>
          <a:bodyPr/>
          <a:lstStyle/>
          <a:p>
            <a:fld id="{35EAD42D-96AC-4984-95E1-D642714782A7}" type="datetimeFigureOut">
              <a:rPr lang="en-IN" smtClean="0"/>
              <a:t>12-05-2023</a:t>
            </a:fld>
            <a:endParaRPr lang="en-IN"/>
          </a:p>
        </p:txBody>
      </p:sp>
      <p:sp>
        <p:nvSpPr>
          <p:cNvPr id="6" name="Footer Placeholder 5">
            <a:extLst>
              <a:ext uri="{FF2B5EF4-FFF2-40B4-BE49-F238E27FC236}">
                <a16:creationId xmlns:a16="http://schemas.microsoft.com/office/drawing/2014/main" id="{227E8F02-EF80-430D-AA19-4D679BDD685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8111F00-B6B2-48F3-8964-DEE630A67F73}"/>
              </a:ext>
            </a:extLst>
          </p:cNvPr>
          <p:cNvSpPr>
            <a:spLocks noGrp="1"/>
          </p:cNvSpPr>
          <p:nvPr>
            <p:ph type="sldNum" sz="quarter" idx="12"/>
          </p:nvPr>
        </p:nvSpPr>
        <p:spPr/>
        <p:txBody>
          <a:bodyPr/>
          <a:lstStyle/>
          <a:p>
            <a:fld id="{3D317B0E-C4AE-4AFA-96C1-4D0AD50908BC}" type="slidenum">
              <a:rPr lang="en-IN" smtClean="0"/>
              <a:t>‹#›</a:t>
            </a:fld>
            <a:endParaRPr lang="en-IN"/>
          </a:p>
        </p:txBody>
      </p:sp>
    </p:spTree>
    <p:extLst>
      <p:ext uri="{BB962C8B-B14F-4D97-AF65-F5344CB8AC3E}">
        <p14:creationId xmlns:p14="http://schemas.microsoft.com/office/powerpoint/2010/main" val="27675146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860E0D-F3AF-4AC2-A36C-8D506A4F8BF4}"/>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C4F8E2B-BD79-4579-BDD5-33BBA581FA7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11B1492-93C4-46CA-BDF3-5A56E1B48E0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906507F1-F5DF-4AC8-9644-2669695AF15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1FF5043-BC6A-4EC9-BCE8-7CC1FF50113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F2A8C592-A0C0-4F81-9C4C-356FFA15E980}"/>
              </a:ext>
            </a:extLst>
          </p:cNvPr>
          <p:cNvSpPr>
            <a:spLocks noGrp="1"/>
          </p:cNvSpPr>
          <p:nvPr>
            <p:ph type="dt" sz="half" idx="10"/>
          </p:nvPr>
        </p:nvSpPr>
        <p:spPr/>
        <p:txBody>
          <a:bodyPr/>
          <a:lstStyle/>
          <a:p>
            <a:fld id="{35EAD42D-96AC-4984-95E1-D642714782A7}" type="datetimeFigureOut">
              <a:rPr lang="en-IN" smtClean="0"/>
              <a:t>12-05-2023</a:t>
            </a:fld>
            <a:endParaRPr lang="en-IN"/>
          </a:p>
        </p:txBody>
      </p:sp>
      <p:sp>
        <p:nvSpPr>
          <p:cNvPr id="8" name="Footer Placeholder 7">
            <a:extLst>
              <a:ext uri="{FF2B5EF4-FFF2-40B4-BE49-F238E27FC236}">
                <a16:creationId xmlns:a16="http://schemas.microsoft.com/office/drawing/2014/main" id="{DD5EA731-D0BC-4CC8-81DD-69EF7B6B7346}"/>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DAD6F0EB-7A5C-4DBF-8B03-FE3F9D0C4552}"/>
              </a:ext>
            </a:extLst>
          </p:cNvPr>
          <p:cNvSpPr>
            <a:spLocks noGrp="1"/>
          </p:cNvSpPr>
          <p:nvPr>
            <p:ph type="sldNum" sz="quarter" idx="12"/>
          </p:nvPr>
        </p:nvSpPr>
        <p:spPr/>
        <p:txBody>
          <a:bodyPr/>
          <a:lstStyle/>
          <a:p>
            <a:fld id="{3D317B0E-C4AE-4AFA-96C1-4D0AD50908BC}" type="slidenum">
              <a:rPr lang="en-IN" smtClean="0"/>
              <a:t>‹#›</a:t>
            </a:fld>
            <a:endParaRPr lang="en-IN"/>
          </a:p>
        </p:txBody>
      </p:sp>
    </p:spTree>
    <p:extLst>
      <p:ext uri="{BB962C8B-B14F-4D97-AF65-F5344CB8AC3E}">
        <p14:creationId xmlns:p14="http://schemas.microsoft.com/office/powerpoint/2010/main" val="38186264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D2EA6C-142C-4A5C-A3E0-6F18F0762365}"/>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2D4BA197-1F7A-4ECF-90EE-BB6E86FF9EA5}"/>
              </a:ext>
            </a:extLst>
          </p:cNvPr>
          <p:cNvSpPr>
            <a:spLocks noGrp="1"/>
          </p:cNvSpPr>
          <p:nvPr>
            <p:ph type="dt" sz="half" idx="10"/>
          </p:nvPr>
        </p:nvSpPr>
        <p:spPr/>
        <p:txBody>
          <a:bodyPr/>
          <a:lstStyle/>
          <a:p>
            <a:fld id="{35EAD42D-96AC-4984-95E1-D642714782A7}" type="datetimeFigureOut">
              <a:rPr lang="en-IN" smtClean="0"/>
              <a:t>12-05-2023</a:t>
            </a:fld>
            <a:endParaRPr lang="en-IN"/>
          </a:p>
        </p:txBody>
      </p:sp>
      <p:sp>
        <p:nvSpPr>
          <p:cNvPr id="4" name="Footer Placeholder 3">
            <a:extLst>
              <a:ext uri="{FF2B5EF4-FFF2-40B4-BE49-F238E27FC236}">
                <a16:creationId xmlns:a16="http://schemas.microsoft.com/office/drawing/2014/main" id="{E5F987D7-5647-4793-8AE9-D72DE6028281}"/>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27E326D4-74EE-49DE-97F6-7021D8D11033}"/>
              </a:ext>
            </a:extLst>
          </p:cNvPr>
          <p:cNvSpPr>
            <a:spLocks noGrp="1"/>
          </p:cNvSpPr>
          <p:nvPr>
            <p:ph type="sldNum" sz="quarter" idx="12"/>
          </p:nvPr>
        </p:nvSpPr>
        <p:spPr/>
        <p:txBody>
          <a:bodyPr/>
          <a:lstStyle/>
          <a:p>
            <a:fld id="{3D317B0E-C4AE-4AFA-96C1-4D0AD50908BC}" type="slidenum">
              <a:rPr lang="en-IN" smtClean="0"/>
              <a:t>‹#›</a:t>
            </a:fld>
            <a:endParaRPr lang="en-IN"/>
          </a:p>
        </p:txBody>
      </p:sp>
    </p:spTree>
    <p:extLst>
      <p:ext uri="{BB962C8B-B14F-4D97-AF65-F5344CB8AC3E}">
        <p14:creationId xmlns:p14="http://schemas.microsoft.com/office/powerpoint/2010/main" val="29956158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77DEDA4-1A5F-4CCC-BF71-AD2D98E8CD24}"/>
              </a:ext>
            </a:extLst>
          </p:cNvPr>
          <p:cNvSpPr>
            <a:spLocks noGrp="1"/>
          </p:cNvSpPr>
          <p:nvPr>
            <p:ph type="dt" sz="half" idx="10"/>
          </p:nvPr>
        </p:nvSpPr>
        <p:spPr/>
        <p:txBody>
          <a:bodyPr/>
          <a:lstStyle/>
          <a:p>
            <a:fld id="{35EAD42D-96AC-4984-95E1-D642714782A7}" type="datetimeFigureOut">
              <a:rPr lang="en-IN" smtClean="0"/>
              <a:t>12-05-2023</a:t>
            </a:fld>
            <a:endParaRPr lang="en-IN"/>
          </a:p>
        </p:txBody>
      </p:sp>
      <p:sp>
        <p:nvSpPr>
          <p:cNvPr id="3" name="Footer Placeholder 2">
            <a:extLst>
              <a:ext uri="{FF2B5EF4-FFF2-40B4-BE49-F238E27FC236}">
                <a16:creationId xmlns:a16="http://schemas.microsoft.com/office/drawing/2014/main" id="{A7C202C8-2E9E-4B1D-AF58-D1615BA7D7E8}"/>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6E2A130C-1B85-4A7B-A122-C5A286C84EB7}"/>
              </a:ext>
            </a:extLst>
          </p:cNvPr>
          <p:cNvSpPr>
            <a:spLocks noGrp="1"/>
          </p:cNvSpPr>
          <p:nvPr>
            <p:ph type="sldNum" sz="quarter" idx="12"/>
          </p:nvPr>
        </p:nvSpPr>
        <p:spPr/>
        <p:txBody>
          <a:bodyPr/>
          <a:lstStyle/>
          <a:p>
            <a:fld id="{3D317B0E-C4AE-4AFA-96C1-4D0AD50908BC}" type="slidenum">
              <a:rPr lang="en-IN" smtClean="0"/>
              <a:t>‹#›</a:t>
            </a:fld>
            <a:endParaRPr lang="en-IN"/>
          </a:p>
        </p:txBody>
      </p:sp>
    </p:spTree>
    <p:extLst>
      <p:ext uri="{BB962C8B-B14F-4D97-AF65-F5344CB8AC3E}">
        <p14:creationId xmlns:p14="http://schemas.microsoft.com/office/powerpoint/2010/main" val="32110486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29EDFC-6878-4B62-9D85-9324AC13FE0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7143359E-BDB0-45DF-9320-F23BA56004E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4A337378-7E5D-4AA2-8A0E-64DF12C0AB5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ADA17D1-2A6E-4EC5-A53E-599F855E117C}"/>
              </a:ext>
            </a:extLst>
          </p:cNvPr>
          <p:cNvSpPr>
            <a:spLocks noGrp="1"/>
          </p:cNvSpPr>
          <p:nvPr>
            <p:ph type="dt" sz="half" idx="10"/>
          </p:nvPr>
        </p:nvSpPr>
        <p:spPr/>
        <p:txBody>
          <a:bodyPr/>
          <a:lstStyle/>
          <a:p>
            <a:fld id="{35EAD42D-96AC-4984-95E1-D642714782A7}" type="datetimeFigureOut">
              <a:rPr lang="en-IN" smtClean="0"/>
              <a:t>12-05-2023</a:t>
            </a:fld>
            <a:endParaRPr lang="en-IN"/>
          </a:p>
        </p:txBody>
      </p:sp>
      <p:sp>
        <p:nvSpPr>
          <p:cNvPr id="6" name="Footer Placeholder 5">
            <a:extLst>
              <a:ext uri="{FF2B5EF4-FFF2-40B4-BE49-F238E27FC236}">
                <a16:creationId xmlns:a16="http://schemas.microsoft.com/office/drawing/2014/main" id="{FFB3FA48-1BC3-46FD-8726-91881D869C6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7E0A289-670F-43FA-BD14-D3E43A38C2F7}"/>
              </a:ext>
            </a:extLst>
          </p:cNvPr>
          <p:cNvSpPr>
            <a:spLocks noGrp="1"/>
          </p:cNvSpPr>
          <p:nvPr>
            <p:ph type="sldNum" sz="quarter" idx="12"/>
          </p:nvPr>
        </p:nvSpPr>
        <p:spPr/>
        <p:txBody>
          <a:bodyPr/>
          <a:lstStyle/>
          <a:p>
            <a:fld id="{3D317B0E-C4AE-4AFA-96C1-4D0AD50908BC}" type="slidenum">
              <a:rPr lang="en-IN" smtClean="0"/>
              <a:t>‹#›</a:t>
            </a:fld>
            <a:endParaRPr lang="en-IN"/>
          </a:p>
        </p:txBody>
      </p:sp>
    </p:spTree>
    <p:extLst>
      <p:ext uri="{BB962C8B-B14F-4D97-AF65-F5344CB8AC3E}">
        <p14:creationId xmlns:p14="http://schemas.microsoft.com/office/powerpoint/2010/main" val="1589028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E35CF-7CBE-4D46-919D-3AB5CF63929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B58B5879-357A-4FC5-967D-68C488D82D0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469D279C-2515-4E23-ADD7-8E0A5E35327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38A1008-CC0A-4D8F-96F5-12D949001019}"/>
              </a:ext>
            </a:extLst>
          </p:cNvPr>
          <p:cNvSpPr>
            <a:spLocks noGrp="1"/>
          </p:cNvSpPr>
          <p:nvPr>
            <p:ph type="dt" sz="half" idx="10"/>
          </p:nvPr>
        </p:nvSpPr>
        <p:spPr/>
        <p:txBody>
          <a:bodyPr/>
          <a:lstStyle/>
          <a:p>
            <a:fld id="{35EAD42D-96AC-4984-95E1-D642714782A7}" type="datetimeFigureOut">
              <a:rPr lang="en-IN" smtClean="0"/>
              <a:t>12-05-2023</a:t>
            </a:fld>
            <a:endParaRPr lang="en-IN"/>
          </a:p>
        </p:txBody>
      </p:sp>
      <p:sp>
        <p:nvSpPr>
          <p:cNvPr id="6" name="Footer Placeholder 5">
            <a:extLst>
              <a:ext uri="{FF2B5EF4-FFF2-40B4-BE49-F238E27FC236}">
                <a16:creationId xmlns:a16="http://schemas.microsoft.com/office/drawing/2014/main" id="{D7B86388-6221-4892-A71E-B0C9527258B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9980843-A2EC-48D4-9386-03B25642E07C}"/>
              </a:ext>
            </a:extLst>
          </p:cNvPr>
          <p:cNvSpPr>
            <a:spLocks noGrp="1"/>
          </p:cNvSpPr>
          <p:nvPr>
            <p:ph type="sldNum" sz="quarter" idx="12"/>
          </p:nvPr>
        </p:nvSpPr>
        <p:spPr/>
        <p:txBody>
          <a:bodyPr/>
          <a:lstStyle/>
          <a:p>
            <a:fld id="{3D317B0E-C4AE-4AFA-96C1-4D0AD50908BC}" type="slidenum">
              <a:rPr lang="en-IN" smtClean="0"/>
              <a:t>‹#›</a:t>
            </a:fld>
            <a:endParaRPr lang="en-IN"/>
          </a:p>
        </p:txBody>
      </p:sp>
    </p:spTree>
    <p:extLst>
      <p:ext uri="{BB962C8B-B14F-4D97-AF65-F5344CB8AC3E}">
        <p14:creationId xmlns:p14="http://schemas.microsoft.com/office/powerpoint/2010/main" val="38580223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6C4C469-11B1-4878-9E4F-731B1F5BF30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E202D26-7C5C-45F0-98BB-59CF1E02D41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E33069F-2AEE-47B5-A51E-825817D67E9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5EAD42D-96AC-4984-95E1-D642714782A7}" type="datetimeFigureOut">
              <a:rPr lang="en-IN" smtClean="0"/>
              <a:t>12-05-2023</a:t>
            </a:fld>
            <a:endParaRPr lang="en-IN"/>
          </a:p>
        </p:txBody>
      </p:sp>
      <p:sp>
        <p:nvSpPr>
          <p:cNvPr id="5" name="Footer Placeholder 4">
            <a:extLst>
              <a:ext uri="{FF2B5EF4-FFF2-40B4-BE49-F238E27FC236}">
                <a16:creationId xmlns:a16="http://schemas.microsoft.com/office/drawing/2014/main" id="{FDC14E81-80CF-4C64-AF86-891A15D203C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68C042F4-4520-468A-B17E-F1591D01276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D317B0E-C4AE-4AFA-96C1-4D0AD50908BC}" type="slidenum">
              <a:rPr lang="en-IN" smtClean="0"/>
              <a:t>‹#›</a:t>
            </a:fld>
            <a:endParaRPr lang="en-IN"/>
          </a:p>
        </p:txBody>
      </p:sp>
    </p:spTree>
    <p:extLst>
      <p:ext uri="{BB962C8B-B14F-4D97-AF65-F5344CB8AC3E}">
        <p14:creationId xmlns:p14="http://schemas.microsoft.com/office/powerpoint/2010/main" val="50808659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jpg"/><Relationship Id="rId5" Type="http://schemas.openxmlformats.org/officeDocument/2006/relationships/image" Target="../media/image4.pn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5728F89-00C6-478C-A353-8B8D3319EEB3}"/>
              </a:ext>
            </a:extLst>
          </p:cNvPr>
          <p:cNvSpPr/>
          <p:nvPr/>
        </p:nvSpPr>
        <p:spPr>
          <a:xfrm>
            <a:off x="0" y="0"/>
            <a:ext cx="12192000" cy="6858000"/>
          </a:xfrm>
          <a:prstGeom prst="rect">
            <a:avLst/>
          </a:prstGeom>
          <a:solidFill>
            <a:srgbClr val="0156ED"/>
          </a:solidFill>
          <a:ln>
            <a:noFill/>
          </a:ln>
          <a:effectLst>
            <a:innerShdw blurRad="114300">
              <a:schemeClr val="bg1"/>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 name="TextBox 3">
            <a:extLst>
              <a:ext uri="{FF2B5EF4-FFF2-40B4-BE49-F238E27FC236}">
                <a16:creationId xmlns:a16="http://schemas.microsoft.com/office/drawing/2014/main" id="{C129BCF8-6FC0-4D73-B8B5-45F9F04B43CA}"/>
              </a:ext>
            </a:extLst>
          </p:cNvPr>
          <p:cNvSpPr txBox="1"/>
          <p:nvPr/>
        </p:nvSpPr>
        <p:spPr>
          <a:xfrm>
            <a:off x="3512091" y="-2212385"/>
            <a:ext cx="4765183" cy="1569660"/>
          </a:xfrm>
          <a:prstGeom prst="rect">
            <a:avLst/>
          </a:prstGeom>
          <a:no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9600" dirty="0">
                <a:solidFill>
                  <a:schemeClr val="bg1"/>
                </a:solidFill>
                <a:latin typeface="Coolvetica Rg" panose="020B0603030602020004" pitchFamily="34" charset="0"/>
              </a:rPr>
              <a:t>eat</a:t>
            </a:r>
            <a:r>
              <a:rPr lang="en-US" sz="9600" dirty="0">
                <a:solidFill>
                  <a:srgbClr val="FFFF00"/>
                </a:solidFill>
                <a:latin typeface="Coolvetica Rg" panose="020B0603030602020004" pitchFamily="34" charset="0"/>
              </a:rPr>
              <a:t>ables</a:t>
            </a:r>
          </a:p>
        </p:txBody>
      </p:sp>
      <p:sp>
        <p:nvSpPr>
          <p:cNvPr id="5" name="TextBox 4">
            <a:extLst>
              <a:ext uri="{FF2B5EF4-FFF2-40B4-BE49-F238E27FC236}">
                <a16:creationId xmlns:a16="http://schemas.microsoft.com/office/drawing/2014/main" id="{52702A70-8AB0-454D-8857-B4EAE40BEFEB}"/>
              </a:ext>
            </a:extLst>
          </p:cNvPr>
          <p:cNvSpPr txBox="1"/>
          <p:nvPr/>
        </p:nvSpPr>
        <p:spPr>
          <a:xfrm>
            <a:off x="13350719" y="4800784"/>
            <a:ext cx="3683000" cy="1384995"/>
          </a:xfrm>
          <a:prstGeom prst="rect">
            <a:avLst/>
          </a:prstGeom>
          <a:noFill/>
        </p:spPr>
        <p:txBody>
          <a:bodyPr wrap="square" rtlCol="0">
            <a:spAutoFit/>
          </a:bodyPr>
          <a:lstStyle/>
          <a:p>
            <a:r>
              <a:rPr lang="en-US" sz="2800" dirty="0">
                <a:solidFill>
                  <a:schemeClr val="bg1"/>
                </a:solidFill>
                <a:latin typeface="Bahnschrift SemiBold Condensed" panose="020B0502040204020203" pitchFamily="34" charset="0"/>
                <a:cs typeface="Poppins SemiBold" panose="00000700000000000000" pitchFamily="2" charset="0"/>
              </a:rPr>
              <a:t>204682 – Ashwin K.V</a:t>
            </a:r>
          </a:p>
          <a:p>
            <a:r>
              <a:rPr lang="en-US" sz="2800" dirty="0">
                <a:solidFill>
                  <a:schemeClr val="bg1"/>
                </a:solidFill>
                <a:latin typeface="Bahnschrift SemiBold Condensed" panose="020B0502040204020203" pitchFamily="34" charset="0"/>
                <a:cs typeface="Poppins SemiBold" panose="00000700000000000000" pitchFamily="2" charset="0"/>
              </a:rPr>
              <a:t>204683 – Darshan Dinesh M.P</a:t>
            </a:r>
          </a:p>
          <a:p>
            <a:r>
              <a:rPr lang="en-US" sz="2800" dirty="0">
                <a:solidFill>
                  <a:schemeClr val="bg1"/>
                </a:solidFill>
                <a:latin typeface="Bahnschrift SemiBold Condensed" panose="020B0502040204020203" pitchFamily="34" charset="0"/>
                <a:cs typeface="Poppins SemiBold" panose="00000700000000000000" pitchFamily="2" charset="0"/>
              </a:rPr>
              <a:t>204684 – </a:t>
            </a:r>
            <a:r>
              <a:rPr lang="en-US" sz="2800" dirty="0" err="1">
                <a:solidFill>
                  <a:schemeClr val="bg1"/>
                </a:solidFill>
                <a:latin typeface="Bahnschrift SemiBold Condensed" panose="020B0502040204020203" pitchFamily="34" charset="0"/>
                <a:cs typeface="Poppins SemiBold" panose="00000700000000000000" pitchFamily="2" charset="0"/>
              </a:rPr>
              <a:t>Delbin</a:t>
            </a:r>
            <a:r>
              <a:rPr lang="en-US" sz="2800" dirty="0">
                <a:solidFill>
                  <a:schemeClr val="bg1"/>
                </a:solidFill>
                <a:latin typeface="Bahnschrift SemiBold Condensed" panose="020B0502040204020203" pitchFamily="34" charset="0"/>
                <a:cs typeface="Poppins SemiBold" panose="00000700000000000000" pitchFamily="2" charset="0"/>
              </a:rPr>
              <a:t> George</a:t>
            </a:r>
            <a:endParaRPr lang="en-IN" sz="2800" dirty="0">
              <a:solidFill>
                <a:schemeClr val="bg1"/>
              </a:solidFill>
              <a:latin typeface="Bahnschrift SemiBold Condensed" panose="020B0502040204020203" pitchFamily="34" charset="0"/>
              <a:cs typeface="Poppins SemiBold" panose="00000700000000000000" pitchFamily="2" charset="0"/>
            </a:endParaRPr>
          </a:p>
        </p:txBody>
      </p:sp>
      <p:grpSp>
        <p:nvGrpSpPr>
          <p:cNvPr id="6" name="Group 5">
            <a:extLst>
              <a:ext uri="{FF2B5EF4-FFF2-40B4-BE49-F238E27FC236}">
                <a16:creationId xmlns:a16="http://schemas.microsoft.com/office/drawing/2014/main" id="{FB44B9D6-8C75-416A-B7EE-86CDD1889BFE}"/>
              </a:ext>
            </a:extLst>
          </p:cNvPr>
          <p:cNvGrpSpPr/>
          <p:nvPr/>
        </p:nvGrpSpPr>
        <p:grpSpPr>
          <a:xfrm>
            <a:off x="-3088440" y="0"/>
            <a:ext cx="15280440" cy="8161734"/>
            <a:chOff x="-532088" y="-773215"/>
            <a:chExt cx="15280440" cy="8161734"/>
          </a:xfrm>
        </p:grpSpPr>
        <p:grpSp>
          <p:nvGrpSpPr>
            <p:cNvPr id="7" name="Group 6">
              <a:extLst>
                <a:ext uri="{FF2B5EF4-FFF2-40B4-BE49-F238E27FC236}">
                  <a16:creationId xmlns:a16="http://schemas.microsoft.com/office/drawing/2014/main" id="{CECF9A3D-FB22-4B06-A963-13E6CB85BBDB}"/>
                </a:ext>
              </a:extLst>
            </p:cNvPr>
            <p:cNvGrpSpPr/>
            <p:nvPr/>
          </p:nvGrpSpPr>
          <p:grpSpPr>
            <a:xfrm>
              <a:off x="3107367" y="-718001"/>
              <a:ext cx="4332681" cy="8106520"/>
              <a:chOff x="3774253" y="-742359"/>
              <a:chExt cx="4332681" cy="8106520"/>
            </a:xfrm>
            <a:noFill/>
          </p:grpSpPr>
          <p:sp>
            <p:nvSpPr>
              <p:cNvPr id="44" name="TextBox 43">
                <a:extLst>
                  <a:ext uri="{FF2B5EF4-FFF2-40B4-BE49-F238E27FC236}">
                    <a16:creationId xmlns:a16="http://schemas.microsoft.com/office/drawing/2014/main" id="{EA1EB489-D631-42E1-9876-5DEF265A1B60}"/>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5" name="TextBox 44">
                <a:extLst>
                  <a:ext uri="{FF2B5EF4-FFF2-40B4-BE49-F238E27FC236}">
                    <a16:creationId xmlns:a16="http://schemas.microsoft.com/office/drawing/2014/main" id="{2BE2912C-D269-4A95-9FEB-F98E5BB8AD83}"/>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6" name="TextBox 45">
                <a:extLst>
                  <a:ext uri="{FF2B5EF4-FFF2-40B4-BE49-F238E27FC236}">
                    <a16:creationId xmlns:a16="http://schemas.microsoft.com/office/drawing/2014/main" id="{47960D82-E1CF-485F-9195-822F01203059}"/>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7" name="TextBox 46">
                <a:extLst>
                  <a:ext uri="{FF2B5EF4-FFF2-40B4-BE49-F238E27FC236}">
                    <a16:creationId xmlns:a16="http://schemas.microsoft.com/office/drawing/2014/main" id="{3EA7EFED-E0A6-47D8-9FA6-6D465A1D4AC7}"/>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8" name="TextBox 47">
                <a:extLst>
                  <a:ext uri="{FF2B5EF4-FFF2-40B4-BE49-F238E27FC236}">
                    <a16:creationId xmlns:a16="http://schemas.microsoft.com/office/drawing/2014/main" id="{43509E6D-81F4-411B-A7F7-9B1F319B333F}"/>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9" name="TextBox 48">
                <a:extLst>
                  <a:ext uri="{FF2B5EF4-FFF2-40B4-BE49-F238E27FC236}">
                    <a16:creationId xmlns:a16="http://schemas.microsoft.com/office/drawing/2014/main" id="{DAF556B3-787D-44CF-8A5D-A636D126D216}"/>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0" name="TextBox 49">
                <a:extLst>
                  <a:ext uri="{FF2B5EF4-FFF2-40B4-BE49-F238E27FC236}">
                    <a16:creationId xmlns:a16="http://schemas.microsoft.com/office/drawing/2014/main" id="{8DAC2946-1292-40B2-A449-9ECFE2F6B72F}"/>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1" name="TextBox 50">
                <a:extLst>
                  <a:ext uri="{FF2B5EF4-FFF2-40B4-BE49-F238E27FC236}">
                    <a16:creationId xmlns:a16="http://schemas.microsoft.com/office/drawing/2014/main" id="{E18B5E7A-805C-47A2-A050-A333C658A82A}"/>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2" name="TextBox 51">
                <a:extLst>
                  <a:ext uri="{FF2B5EF4-FFF2-40B4-BE49-F238E27FC236}">
                    <a16:creationId xmlns:a16="http://schemas.microsoft.com/office/drawing/2014/main" id="{9271DEAA-A954-4AA1-BE18-96B72D166383}"/>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3" name="TextBox 52">
                <a:extLst>
                  <a:ext uri="{FF2B5EF4-FFF2-40B4-BE49-F238E27FC236}">
                    <a16:creationId xmlns:a16="http://schemas.microsoft.com/office/drawing/2014/main" id="{23396EE9-80EF-4FC5-AD1D-AB929C4811D4}"/>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4" name="TextBox 53">
                <a:extLst>
                  <a:ext uri="{FF2B5EF4-FFF2-40B4-BE49-F238E27FC236}">
                    <a16:creationId xmlns:a16="http://schemas.microsoft.com/office/drawing/2014/main" id="{79CAEBCA-0F14-4248-B9E9-D3E150BA9A4D}"/>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8" name="Group 7">
              <a:extLst>
                <a:ext uri="{FF2B5EF4-FFF2-40B4-BE49-F238E27FC236}">
                  <a16:creationId xmlns:a16="http://schemas.microsoft.com/office/drawing/2014/main" id="{E65E244A-415B-4A87-B757-18D4811926D7}"/>
                </a:ext>
              </a:extLst>
            </p:cNvPr>
            <p:cNvGrpSpPr/>
            <p:nvPr/>
          </p:nvGrpSpPr>
          <p:grpSpPr>
            <a:xfrm>
              <a:off x="-532088" y="-718001"/>
              <a:ext cx="4332681" cy="8106520"/>
              <a:chOff x="3774253" y="-742359"/>
              <a:chExt cx="4332681" cy="8106520"/>
            </a:xfrm>
            <a:noFill/>
          </p:grpSpPr>
          <p:sp>
            <p:nvSpPr>
              <p:cNvPr id="33" name="TextBox 32">
                <a:extLst>
                  <a:ext uri="{FF2B5EF4-FFF2-40B4-BE49-F238E27FC236}">
                    <a16:creationId xmlns:a16="http://schemas.microsoft.com/office/drawing/2014/main" id="{E2F84AA0-31E7-40CE-AA8F-7F8C671FE349}"/>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34" name="TextBox 33">
                <a:extLst>
                  <a:ext uri="{FF2B5EF4-FFF2-40B4-BE49-F238E27FC236}">
                    <a16:creationId xmlns:a16="http://schemas.microsoft.com/office/drawing/2014/main" id="{1ECE169B-865D-403E-9C6F-7776C9684086}"/>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35" name="TextBox 34">
                <a:extLst>
                  <a:ext uri="{FF2B5EF4-FFF2-40B4-BE49-F238E27FC236}">
                    <a16:creationId xmlns:a16="http://schemas.microsoft.com/office/drawing/2014/main" id="{820C93D7-9F33-4464-9680-5EF394A05B60}"/>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36" name="TextBox 35">
                <a:extLst>
                  <a:ext uri="{FF2B5EF4-FFF2-40B4-BE49-F238E27FC236}">
                    <a16:creationId xmlns:a16="http://schemas.microsoft.com/office/drawing/2014/main" id="{B4904317-8653-4B0F-ABAD-5B699567ED10}"/>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37" name="TextBox 36">
                <a:extLst>
                  <a:ext uri="{FF2B5EF4-FFF2-40B4-BE49-F238E27FC236}">
                    <a16:creationId xmlns:a16="http://schemas.microsoft.com/office/drawing/2014/main" id="{5839BA66-E8B6-40B6-85DF-A22C45EC8E9F}"/>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38" name="TextBox 37">
                <a:extLst>
                  <a:ext uri="{FF2B5EF4-FFF2-40B4-BE49-F238E27FC236}">
                    <a16:creationId xmlns:a16="http://schemas.microsoft.com/office/drawing/2014/main" id="{BDB93027-6890-4573-BE62-2DADEA483366}"/>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39" name="TextBox 38">
                <a:extLst>
                  <a:ext uri="{FF2B5EF4-FFF2-40B4-BE49-F238E27FC236}">
                    <a16:creationId xmlns:a16="http://schemas.microsoft.com/office/drawing/2014/main" id="{447DB95D-8762-43F1-A117-830201E52759}"/>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0" name="TextBox 39">
                <a:extLst>
                  <a:ext uri="{FF2B5EF4-FFF2-40B4-BE49-F238E27FC236}">
                    <a16:creationId xmlns:a16="http://schemas.microsoft.com/office/drawing/2014/main" id="{9BF7AAF5-8AB7-4954-B416-6758D21C6B44}"/>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1" name="TextBox 40">
                <a:extLst>
                  <a:ext uri="{FF2B5EF4-FFF2-40B4-BE49-F238E27FC236}">
                    <a16:creationId xmlns:a16="http://schemas.microsoft.com/office/drawing/2014/main" id="{43D7CAD5-9F13-4996-9A40-D96017FC877E}"/>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2" name="TextBox 41">
                <a:extLst>
                  <a:ext uri="{FF2B5EF4-FFF2-40B4-BE49-F238E27FC236}">
                    <a16:creationId xmlns:a16="http://schemas.microsoft.com/office/drawing/2014/main" id="{0F312206-8E84-41DE-BEBE-7FD6BDB1231E}"/>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3" name="TextBox 42">
                <a:extLst>
                  <a:ext uri="{FF2B5EF4-FFF2-40B4-BE49-F238E27FC236}">
                    <a16:creationId xmlns:a16="http://schemas.microsoft.com/office/drawing/2014/main" id="{83418E5C-D440-486D-9D97-E4CCF32CDF53}"/>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9" name="Group 8">
              <a:extLst>
                <a:ext uri="{FF2B5EF4-FFF2-40B4-BE49-F238E27FC236}">
                  <a16:creationId xmlns:a16="http://schemas.microsoft.com/office/drawing/2014/main" id="{3759D510-1877-4B0C-8CB9-F44E7F44E71A}"/>
                </a:ext>
              </a:extLst>
            </p:cNvPr>
            <p:cNvGrpSpPr/>
            <p:nvPr/>
          </p:nvGrpSpPr>
          <p:grpSpPr>
            <a:xfrm>
              <a:off x="6782266" y="-773215"/>
              <a:ext cx="4332681" cy="8106520"/>
              <a:chOff x="3774253" y="-742359"/>
              <a:chExt cx="4332681" cy="8106520"/>
            </a:xfrm>
            <a:noFill/>
          </p:grpSpPr>
          <p:sp>
            <p:nvSpPr>
              <p:cNvPr id="22" name="TextBox 21">
                <a:extLst>
                  <a:ext uri="{FF2B5EF4-FFF2-40B4-BE49-F238E27FC236}">
                    <a16:creationId xmlns:a16="http://schemas.microsoft.com/office/drawing/2014/main" id="{999FD385-F54B-4EE2-9848-9EC12B7365C2}"/>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3" name="TextBox 22">
                <a:extLst>
                  <a:ext uri="{FF2B5EF4-FFF2-40B4-BE49-F238E27FC236}">
                    <a16:creationId xmlns:a16="http://schemas.microsoft.com/office/drawing/2014/main" id="{FA11AF88-F244-4CD1-9AF4-BEB8854EBB89}"/>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4" name="TextBox 23">
                <a:extLst>
                  <a:ext uri="{FF2B5EF4-FFF2-40B4-BE49-F238E27FC236}">
                    <a16:creationId xmlns:a16="http://schemas.microsoft.com/office/drawing/2014/main" id="{5C0DEF7C-7FB2-4C8F-AB0C-1CD9AD1351D1}"/>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5" name="TextBox 24">
                <a:extLst>
                  <a:ext uri="{FF2B5EF4-FFF2-40B4-BE49-F238E27FC236}">
                    <a16:creationId xmlns:a16="http://schemas.microsoft.com/office/drawing/2014/main" id="{D0AF049D-E97A-430E-B40C-9C9D4746BA1C}"/>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6" name="TextBox 25">
                <a:extLst>
                  <a:ext uri="{FF2B5EF4-FFF2-40B4-BE49-F238E27FC236}">
                    <a16:creationId xmlns:a16="http://schemas.microsoft.com/office/drawing/2014/main" id="{0D57ACE0-8799-4253-8C2C-8D8C3F6B0502}"/>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7" name="TextBox 26">
                <a:extLst>
                  <a:ext uri="{FF2B5EF4-FFF2-40B4-BE49-F238E27FC236}">
                    <a16:creationId xmlns:a16="http://schemas.microsoft.com/office/drawing/2014/main" id="{7807B1DF-9614-4F37-BA32-7FFFC185C99E}"/>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8" name="TextBox 27">
                <a:extLst>
                  <a:ext uri="{FF2B5EF4-FFF2-40B4-BE49-F238E27FC236}">
                    <a16:creationId xmlns:a16="http://schemas.microsoft.com/office/drawing/2014/main" id="{ECDEE03B-5F78-449F-AA46-6DFC9457828B}"/>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9" name="TextBox 28">
                <a:extLst>
                  <a:ext uri="{FF2B5EF4-FFF2-40B4-BE49-F238E27FC236}">
                    <a16:creationId xmlns:a16="http://schemas.microsoft.com/office/drawing/2014/main" id="{336BCBA6-8C0E-4B04-9190-D79ED0E1316E}"/>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30" name="TextBox 29">
                <a:extLst>
                  <a:ext uri="{FF2B5EF4-FFF2-40B4-BE49-F238E27FC236}">
                    <a16:creationId xmlns:a16="http://schemas.microsoft.com/office/drawing/2014/main" id="{8B684B29-BD6B-4ECF-95BD-37A162A92126}"/>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31" name="TextBox 30">
                <a:extLst>
                  <a:ext uri="{FF2B5EF4-FFF2-40B4-BE49-F238E27FC236}">
                    <a16:creationId xmlns:a16="http://schemas.microsoft.com/office/drawing/2014/main" id="{0AD975FA-5197-49ED-9F2D-D7E2D59979A8}"/>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32" name="TextBox 31">
                <a:extLst>
                  <a:ext uri="{FF2B5EF4-FFF2-40B4-BE49-F238E27FC236}">
                    <a16:creationId xmlns:a16="http://schemas.microsoft.com/office/drawing/2014/main" id="{922150B8-AEEC-481D-9935-70BD4F484E41}"/>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10" name="Group 9">
              <a:extLst>
                <a:ext uri="{FF2B5EF4-FFF2-40B4-BE49-F238E27FC236}">
                  <a16:creationId xmlns:a16="http://schemas.microsoft.com/office/drawing/2014/main" id="{CBB0038D-099E-4B5D-A843-501AECD0E574}"/>
                </a:ext>
              </a:extLst>
            </p:cNvPr>
            <p:cNvGrpSpPr/>
            <p:nvPr/>
          </p:nvGrpSpPr>
          <p:grpSpPr>
            <a:xfrm>
              <a:off x="10415671" y="-773215"/>
              <a:ext cx="4332681" cy="8106520"/>
              <a:chOff x="3774253" y="-742359"/>
              <a:chExt cx="4332681" cy="8106520"/>
            </a:xfrm>
            <a:noFill/>
          </p:grpSpPr>
          <p:sp>
            <p:nvSpPr>
              <p:cNvPr id="11" name="TextBox 10">
                <a:extLst>
                  <a:ext uri="{FF2B5EF4-FFF2-40B4-BE49-F238E27FC236}">
                    <a16:creationId xmlns:a16="http://schemas.microsoft.com/office/drawing/2014/main" id="{AFC5D599-3BB6-4467-8981-D1CFADD82539}"/>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2" name="TextBox 11">
                <a:extLst>
                  <a:ext uri="{FF2B5EF4-FFF2-40B4-BE49-F238E27FC236}">
                    <a16:creationId xmlns:a16="http://schemas.microsoft.com/office/drawing/2014/main" id="{1DDA10D1-B654-40E0-A8F5-75DFBD7CA147}"/>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3" name="TextBox 12">
                <a:extLst>
                  <a:ext uri="{FF2B5EF4-FFF2-40B4-BE49-F238E27FC236}">
                    <a16:creationId xmlns:a16="http://schemas.microsoft.com/office/drawing/2014/main" id="{A313513F-8D5B-46E3-A6FB-31BA96F16D90}"/>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4" name="TextBox 13">
                <a:extLst>
                  <a:ext uri="{FF2B5EF4-FFF2-40B4-BE49-F238E27FC236}">
                    <a16:creationId xmlns:a16="http://schemas.microsoft.com/office/drawing/2014/main" id="{80CBB9FA-EF03-48D1-B283-B5A5D86D68CF}"/>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5" name="TextBox 14">
                <a:extLst>
                  <a:ext uri="{FF2B5EF4-FFF2-40B4-BE49-F238E27FC236}">
                    <a16:creationId xmlns:a16="http://schemas.microsoft.com/office/drawing/2014/main" id="{8AC22F1C-7752-4AF2-8F28-7F4E8CD9329C}"/>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6" name="TextBox 15">
                <a:extLst>
                  <a:ext uri="{FF2B5EF4-FFF2-40B4-BE49-F238E27FC236}">
                    <a16:creationId xmlns:a16="http://schemas.microsoft.com/office/drawing/2014/main" id="{10BD0AA7-E9A5-49BD-AFFF-B2DE223F4870}"/>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7" name="TextBox 16">
                <a:extLst>
                  <a:ext uri="{FF2B5EF4-FFF2-40B4-BE49-F238E27FC236}">
                    <a16:creationId xmlns:a16="http://schemas.microsoft.com/office/drawing/2014/main" id="{F9661243-4BC5-438D-B01C-8ECA0B57C22B}"/>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8" name="TextBox 17">
                <a:extLst>
                  <a:ext uri="{FF2B5EF4-FFF2-40B4-BE49-F238E27FC236}">
                    <a16:creationId xmlns:a16="http://schemas.microsoft.com/office/drawing/2014/main" id="{8F0FF64C-8743-441C-A62B-7933AD173593}"/>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9" name="TextBox 18">
                <a:extLst>
                  <a:ext uri="{FF2B5EF4-FFF2-40B4-BE49-F238E27FC236}">
                    <a16:creationId xmlns:a16="http://schemas.microsoft.com/office/drawing/2014/main" id="{9555541E-7AAC-4EE1-99B6-4955F401827C}"/>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0" name="TextBox 19">
                <a:extLst>
                  <a:ext uri="{FF2B5EF4-FFF2-40B4-BE49-F238E27FC236}">
                    <a16:creationId xmlns:a16="http://schemas.microsoft.com/office/drawing/2014/main" id="{14F34944-23BB-4DFF-B11D-72DDF5728B8A}"/>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1" name="TextBox 20">
                <a:extLst>
                  <a:ext uri="{FF2B5EF4-FFF2-40B4-BE49-F238E27FC236}">
                    <a16:creationId xmlns:a16="http://schemas.microsoft.com/office/drawing/2014/main" id="{1D0B2A14-82DC-4DE5-8EB5-97227DB613DB}"/>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spTree>
    <p:extLst>
      <p:ext uri="{BB962C8B-B14F-4D97-AF65-F5344CB8AC3E}">
        <p14:creationId xmlns:p14="http://schemas.microsoft.com/office/powerpoint/2010/main" val="27558250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C2E8892-12E6-4AF8-9C5C-A661EBBF45EE}"/>
              </a:ext>
            </a:extLst>
          </p:cNvPr>
          <p:cNvSpPr/>
          <p:nvPr/>
        </p:nvSpPr>
        <p:spPr>
          <a:xfrm>
            <a:off x="0" y="0"/>
            <a:ext cx="12192000" cy="6858000"/>
          </a:xfrm>
          <a:prstGeom prst="rect">
            <a:avLst/>
          </a:prstGeom>
          <a:solidFill>
            <a:srgbClr val="0156ED"/>
          </a:solidFill>
          <a:ln>
            <a:noFill/>
          </a:ln>
          <a:effectLst>
            <a:innerShdw blurRad="114300">
              <a:schemeClr val="bg1"/>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37" name="Group 36">
            <a:extLst>
              <a:ext uri="{FF2B5EF4-FFF2-40B4-BE49-F238E27FC236}">
                <a16:creationId xmlns:a16="http://schemas.microsoft.com/office/drawing/2014/main" id="{F4068FB2-70D3-4300-AA74-581A20E9C22F}"/>
              </a:ext>
            </a:extLst>
          </p:cNvPr>
          <p:cNvGrpSpPr/>
          <p:nvPr/>
        </p:nvGrpSpPr>
        <p:grpSpPr>
          <a:xfrm>
            <a:off x="-379118" y="0"/>
            <a:ext cx="15280440" cy="8161734"/>
            <a:chOff x="-532088" y="-773215"/>
            <a:chExt cx="15280440" cy="8161734"/>
          </a:xfrm>
        </p:grpSpPr>
        <p:grpSp>
          <p:nvGrpSpPr>
            <p:cNvPr id="38" name="Group 37">
              <a:extLst>
                <a:ext uri="{FF2B5EF4-FFF2-40B4-BE49-F238E27FC236}">
                  <a16:creationId xmlns:a16="http://schemas.microsoft.com/office/drawing/2014/main" id="{2BE0F2E0-B017-4920-A4B2-D93C658E39F5}"/>
                </a:ext>
              </a:extLst>
            </p:cNvPr>
            <p:cNvGrpSpPr/>
            <p:nvPr/>
          </p:nvGrpSpPr>
          <p:grpSpPr>
            <a:xfrm>
              <a:off x="3107367" y="-718001"/>
              <a:ext cx="4332681" cy="8106520"/>
              <a:chOff x="3774253" y="-742359"/>
              <a:chExt cx="4332681" cy="8106520"/>
            </a:xfrm>
            <a:noFill/>
          </p:grpSpPr>
          <p:sp>
            <p:nvSpPr>
              <p:cNvPr id="75" name="TextBox 74">
                <a:extLst>
                  <a:ext uri="{FF2B5EF4-FFF2-40B4-BE49-F238E27FC236}">
                    <a16:creationId xmlns:a16="http://schemas.microsoft.com/office/drawing/2014/main" id="{00C6592D-C52F-4069-BF8E-992603082834}"/>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6" name="TextBox 75">
                <a:extLst>
                  <a:ext uri="{FF2B5EF4-FFF2-40B4-BE49-F238E27FC236}">
                    <a16:creationId xmlns:a16="http://schemas.microsoft.com/office/drawing/2014/main" id="{2BB36FDC-5468-4C8A-BE66-BEAB301BF503}"/>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7" name="TextBox 76">
                <a:extLst>
                  <a:ext uri="{FF2B5EF4-FFF2-40B4-BE49-F238E27FC236}">
                    <a16:creationId xmlns:a16="http://schemas.microsoft.com/office/drawing/2014/main" id="{077B8A33-7BD5-4F4D-A907-9AF4E2BEC8CC}"/>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8" name="TextBox 77">
                <a:extLst>
                  <a:ext uri="{FF2B5EF4-FFF2-40B4-BE49-F238E27FC236}">
                    <a16:creationId xmlns:a16="http://schemas.microsoft.com/office/drawing/2014/main" id="{82CDA534-65FE-4E5D-9F12-7E38074F9222}"/>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9" name="TextBox 78">
                <a:extLst>
                  <a:ext uri="{FF2B5EF4-FFF2-40B4-BE49-F238E27FC236}">
                    <a16:creationId xmlns:a16="http://schemas.microsoft.com/office/drawing/2014/main" id="{54792FC5-2401-429F-8CDF-606A1752FC7C}"/>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0" name="TextBox 79">
                <a:extLst>
                  <a:ext uri="{FF2B5EF4-FFF2-40B4-BE49-F238E27FC236}">
                    <a16:creationId xmlns:a16="http://schemas.microsoft.com/office/drawing/2014/main" id="{DA5D8DB2-D590-4FD8-9D1A-E089166D4CDB}"/>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1" name="TextBox 80">
                <a:extLst>
                  <a:ext uri="{FF2B5EF4-FFF2-40B4-BE49-F238E27FC236}">
                    <a16:creationId xmlns:a16="http://schemas.microsoft.com/office/drawing/2014/main" id="{72DF25D0-C407-42B8-9157-529F405F6C93}"/>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2" name="TextBox 81">
                <a:extLst>
                  <a:ext uri="{FF2B5EF4-FFF2-40B4-BE49-F238E27FC236}">
                    <a16:creationId xmlns:a16="http://schemas.microsoft.com/office/drawing/2014/main" id="{123AA610-45F1-4E76-B23C-3864EDE6243C}"/>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3" name="TextBox 82">
                <a:extLst>
                  <a:ext uri="{FF2B5EF4-FFF2-40B4-BE49-F238E27FC236}">
                    <a16:creationId xmlns:a16="http://schemas.microsoft.com/office/drawing/2014/main" id="{3BE35211-F63C-466B-A235-7A1C940BCB3D}"/>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4" name="TextBox 83">
                <a:extLst>
                  <a:ext uri="{FF2B5EF4-FFF2-40B4-BE49-F238E27FC236}">
                    <a16:creationId xmlns:a16="http://schemas.microsoft.com/office/drawing/2014/main" id="{FF2E41BB-E1B7-4A31-9AF3-7CACAAEA00C1}"/>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5" name="TextBox 84">
                <a:extLst>
                  <a:ext uri="{FF2B5EF4-FFF2-40B4-BE49-F238E27FC236}">
                    <a16:creationId xmlns:a16="http://schemas.microsoft.com/office/drawing/2014/main" id="{DF575AF6-BBAB-4E39-85F8-A79E3661CDCC}"/>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39" name="Group 38">
              <a:extLst>
                <a:ext uri="{FF2B5EF4-FFF2-40B4-BE49-F238E27FC236}">
                  <a16:creationId xmlns:a16="http://schemas.microsoft.com/office/drawing/2014/main" id="{70437C38-5C40-4374-BB1A-5FBF68C3A096}"/>
                </a:ext>
              </a:extLst>
            </p:cNvPr>
            <p:cNvGrpSpPr/>
            <p:nvPr/>
          </p:nvGrpSpPr>
          <p:grpSpPr>
            <a:xfrm>
              <a:off x="-532088" y="-718001"/>
              <a:ext cx="4332681" cy="8106520"/>
              <a:chOff x="3774253" y="-742359"/>
              <a:chExt cx="4332681" cy="8106520"/>
            </a:xfrm>
            <a:noFill/>
          </p:grpSpPr>
          <p:sp>
            <p:nvSpPr>
              <p:cNvPr id="64" name="TextBox 63">
                <a:extLst>
                  <a:ext uri="{FF2B5EF4-FFF2-40B4-BE49-F238E27FC236}">
                    <a16:creationId xmlns:a16="http://schemas.microsoft.com/office/drawing/2014/main" id="{04812634-CCC2-4A13-9ECF-F4985C30C356}"/>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5" name="TextBox 64">
                <a:extLst>
                  <a:ext uri="{FF2B5EF4-FFF2-40B4-BE49-F238E27FC236}">
                    <a16:creationId xmlns:a16="http://schemas.microsoft.com/office/drawing/2014/main" id="{FB5E22A8-C76E-4EF7-8F4C-8D301AADCA3E}"/>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6" name="TextBox 65">
                <a:extLst>
                  <a:ext uri="{FF2B5EF4-FFF2-40B4-BE49-F238E27FC236}">
                    <a16:creationId xmlns:a16="http://schemas.microsoft.com/office/drawing/2014/main" id="{80342D0D-70EC-4B75-8B35-E2BA603B47CB}"/>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7" name="TextBox 66">
                <a:extLst>
                  <a:ext uri="{FF2B5EF4-FFF2-40B4-BE49-F238E27FC236}">
                    <a16:creationId xmlns:a16="http://schemas.microsoft.com/office/drawing/2014/main" id="{5434CD5C-259F-4551-80D0-ED0E967E4266}"/>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8" name="TextBox 67">
                <a:extLst>
                  <a:ext uri="{FF2B5EF4-FFF2-40B4-BE49-F238E27FC236}">
                    <a16:creationId xmlns:a16="http://schemas.microsoft.com/office/drawing/2014/main" id="{4C1B06D4-210A-4F02-AE83-C1A8E9E6E7D6}"/>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9" name="TextBox 68">
                <a:extLst>
                  <a:ext uri="{FF2B5EF4-FFF2-40B4-BE49-F238E27FC236}">
                    <a16:creationId xmlns:a16="http://schemas.microsoft.com/office/drawing/2014/main" id="{E9BA844F-2DE3-4692-A5C1-40F07BDFA0C6}"/>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0" name="TextBox 69">
                <a:extLst>
                  <a:ext uri="{FF2B5EF4-FFF2-40B4-BE49-F238E27FC236}">
                    <a16:creationId xmlns:a16="http://schemas.microsoft.com/office/drawing/2014/main" id="{216756E8-D429-4EFC-8EC9-552330CE74BA}"/>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1" name="TextBox 70">
                <a:extLst>
                  <a:ext uri="{FF2B5EF4-FFF2-40B4-BE49-F238E27FC236}">
                    <a16:creationId xmlns:a16="http://schemas.microsoft.com/office/drawing/2014/main" id="{109E71F0-B701-44FF-8B32-4D188CE2DF32}"/>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2" name="TextBox 71">
                <a:extLst>
                  <a:ext uri="{FF2B5EF4-FFF2-40B4-BE49-F238E27FC236}">
                    <a16:creationId xmlns:a16="http://schemas.microsoft.com/office/drawing/2014/main" id="{5581E223-DEA1-4F9E-B631-996676F31038}"/>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3" name="TextBox 72">
                <a:extLst>
                  <a:ext uri="{FF2B5EF4-FFF2-40B4-BE49-F238E27FC236}">
                    <a16:creationId xmlns:a16="http://schemas.microsoft.com/office/drawing/2014/main" id="{AC1BB425-26BE-4C9D-8F89-238D1EEB3318}"/>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4" name="TextBox 73">
                <a:extLst>
                  <a:ext uri="{FF2B5EF4-FFF2-40B4-BE49-F238E27FC236}">
                    <a16:creationId xmlns:a16="http://schemas.microsoft.com/office/drawing/2014/main" id="{273099FB-A2EF-4A87-ABCF-BB5915451EC2}"/>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40" name="Group 39">
              <a:extLst>
                <a:ext uri="{FF2B5EF4-FFF2-40B4-BE49-F238E27FC236}">
                  <a16:creationId xmlns:a16="http://schemas.microsoft.com/office/drawing/2014/main" id="{0F243DCF-E6C4-4524-A019-80230EDC9F08}"/>
                </a:ext>
              </a:extLst>
            </p:cNvPr>
            <p:cNvGrpSpPr/>
            <p:nvPr/>
          </p:nvGrpSpPr>
          <p:grpSpPr>
            <a:xfrm>
              <a:off x="6782266" y="-773215"/>
              <a:ext cx="4332681" cy="8106520"/>
              <a:chOff x="3774253" y="-742359"/>
              <a:chExt cx="4332681" cy="8106520"/>
            </a:xfrm>
            <a:noFill/>
          </p:grpSpPr>
          <p:sp>
            <p:nvSpPr>
              <p:cNvPr id="53" name="TextBox 52">
                <a:extLst>
                  <a:ext uri="{FF2B5EF4-FFF2-40B4-BE49-F238E27FC236}">
                    <a16:creationId xmlns:a16="http://schemas.microsoft.com/office/drawing/2014/main" id="{1640D819-26AE-4449-89B2-B7B1102C42FA}"/>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4" name="TextBox 53">
                <a:extLst>
                  <a:ext uri="{FF2B5EF4-FFF2-40B4-BE49-F238E27FC236}">
                    <a16:creationId xmlns:a16="http://schemas.microsoft.com/office/drawing/2014/main" id="{A07695C8-0EA5-42F6-B004-E767C328D6C3}"/>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5" name="TextBox 54">
                <a:extLst>
                  <a:ext uri="{FF2B5EF4-FFF2-40B4-BE49-F238E27FC236}">
                    <a16:creationId xmlns:a16="http://schemas.microsoft.com/office/drawing/2014/main" id="{95AC305F-A292-46F2-88B7-0057BAE25282}"/>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6" name="TextBox 55">
                <a:extLst>
                  <a:ext uri="{FF2B5EF4-FFF2-40B4-BE49-F238E27FC236}">
                    <a16:creationId xmlns:a16="http://schemas.microsoft.com/office/drawing/2014/main" id="{DCE704A7-E966-47BE-95FC-A15511FD9C69}"/>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7" name="TextBox 56">
                <a:extLst>
                  <a:ext uri="{FF2B5EF4-FFF2-40B4-BE49-F238E27FC236}">
                    <a16:creationId xmlns:a16="http://schemas.microsoft.com/office/drawing/2014/main" id="{D0C96985-CBB5-4AE0-B82C-FA78A22DC5D2}"/>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8" name="TextBox 57">
                <a:extLst>
                  <a:ext uri="{FF2B5EF4-FFF2-40B4-BE49-F238E27FC236}">
                    <a16:creationId xmlns:a16="http://schemas.microsoft.com/office/drawing/2014/main" id="{81D5EBA2-6F2D-453F-9BC8-BA93D0E84739}"/>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9" name="TextBox 58">
                <a:extLst>
                  <a:ext uri="{FF2B5EF4-FFF2-40B4-BE49-F238E27FC236}">
                    <a16:creationId xmlns:a16="http://schemas.microsoft.com/office/drawing/2014/main" id="{D280EABD-718A-4216-9CDB-5EE96F3A7CC9}"/>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0" name="TextBox 59">
                <a:extLst>
                  <a:ext uri="{FF2B5EF4-FFF2-40B4-BE49-F238E27FC236}">
                    <a16:creationId xmlns:a16="http://schemas.microsoft.com/office/drawing/2014/main" id="{D292A27E-12E4-492C-B36B-636F717EDAF3}"/>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1" name="TextBox 60">
                <a:extLst>
                  <a:ext uri="{FF2B5EF4-FFF2-40B4-BE49-F238E27FC236}">
                    <a16:creationId xmlns:a16="http://schemas.microsoft.com/office/drawing/2014/main" id="{9642BD4F-BE04-4F8F-83A4-E5B080090B1F}"/>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2" name="TextBox 61">
                <a:extLst>
                  <a:ext uri="{FF2B5EF4-FFF2-40B4-BE49-F238E27FC236}">
                    <a16:creationId xmlns:a16="http://schemas.microsoft.com/office/drawing/2014/main" id="{F74D2C04-1A70-4E74-8C1F-18421F0C4807}"/>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3" name="TextBox 62">
                <a:extLst>
                  <a:ext uri="{FF2B5EF4-FFF2-40B4-BE49-F238E27FC236}">
                    <a16:creationId xmlns:a16="http://schemas.microsoft.com/office/drawing/2014/main" id="{BECBCE91-B307-4E41-B301-10B2736179FC}"/>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41" name="Group 40">
              <a:extLst>
                <a:ext uri="{FF2B5EF4-FFF2-40B4-BE49-F238E27FC236}">
                  <a16:creationId xmlns:a16="http://schemas.microsoft.com/office/drawing/2014/main" id="{B2400D18-019C-498D-A666-813E7BE989A1}"/>
                </a:ext>
              </a:extLst>
            </p:cNvPr>
            <p:cNvGrpSpPr/>
            <p:nvPr/>
          </p:nvGrpSpPr>
          <p:grpSpPr>
            <a:xfrm>
              <a:off x="10415671" y="-773215"/>
              <a:ext cx="4332681" cy="8106520"/>
              <a:chOff x="3774253" y="-742359"/>
              <a:chExt cx="4332681" cy="8106520"/>
            </a:xfrm>
            <a:noFill/>
          </p:grpSpPr>
          <p:sp>
            <p:nvSpPr>
              <p:cNvPr id="42" name="TextBox 41">
                <a:extLst>
                  <a:ext uri="{FF2B5EF4-FFF2-40B4-BE49-F238E27FC236}">
                    <a16:creationId xmlns:a16="http://schemas.microsoft.com/office/drawing/2014/main" id="{0DCF3C1F-4A74-4431-9010-5C9EE3F79B5D}"/>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3" name="TextBox 42">
                <a:extLst>
                  <a:ext uri="{FF2B5EF4-FFF2-40B4-BE49-F238E27FC236}">
                    <a16:creationId xmlns:a16="http://schemas.microsoft.com/office/drawing/2014/main" id="{18352F5F-10AF-452A-8C2A-541F875553CA}"/>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4" name="TextBox 43">
                <a:extLst>
                  <a:ext uri="{FF2B5EF4-FFF2-40B4-BE49-F238E27FC236}">
                    <a16:creationId xmlns:a16="http://schemas.microsoft.com/office/drawing/2014/main" id="{33B12D1C-D85C-4B71-8E0A-3409EBAB2079}"/>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5" name="TextBox 44">
                <a:extLst>
                  <a:ext uri="{FF2B5EF4-FFF2-40B4-BE49-F238E27FC236}">
                    <a16:creationId xmlns:a16="http://schemas.microsoft.com/office/drawing/2014/main" id="{0278553E-1A26-43D8-8090-B73116FBBC24}"/>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6" name="TextBox 45">
                <a:extLst>
                  <a:ext uri="{FF2B5EF4-FFF2-40B4-BE49-F238E27FC236}">
                    <a16:creationId xmlns:a16="http://schemas.microsoft.com/office/drawing/2014/main" id="{6C254743-C0EA-4E1A-A705-0D299DDD53E6}"/>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7" name="TextBox 46">
                <a:extLst>
                  <a:ext uri="{FF2B5EF4-FFF2-40B4-BE49-F238E27FC236}">
                    <a16:creationId xmlns:a16="http://schemas.microsoft.com/office/drawing/2014/main" id="{6FF84C0A-7827-46B4-94AF-4E360F6E5A99}"/>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8" name="TextBox 47">
                <a:extLst>
                  <a:ext uri="{FF2B5EF4-FFF2-40B4-BE49-F238E27FC236}">
                    <a16:creationId xmlns:a16="http://schemas.microsoft.com/office/drawing/2014/main" id="{90ED1FE8-3314-49F3-9488-0D682E41F4CD}"/>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9" name="TextBox 48">
                <a:extLst>
                  <a:ext uri="{FF2B5EF4-FFF2-40B4-BE49-F238E27FC236}">
                    <a16:creationId xmlns:a16="http://schemas.microsoft.com/office/drawing/2014/main" id="{BA112708-FECE-44BB-A786-0F5EDCEE85AE}"/>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0" name="TextBox 49">
                <a:extLst>
                  <a:ext uri="{FF2B5EF4-FFF2-40B4-BE49-F238E27FC236}">
                    <a16:creationId xmlns:a16="http://schemas.microsoft.com/office/drawing/2014/main" id="{60255DD0-3DDD-4B80-8ED6-CAD760FA066D}"/>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1" name="TextBox 50">
                <a:extLst>
                  <a:ext uri="{FF2B5EF4-FFF2-40B4-BE49-F238E27FC236}">
                    <a16:creationId xmlns:a16="http://schemas.microsoft.com/office/drawing/2014/main" id="{D3F21637-0087-4989-B8A3-CEB0F3DD031A}"/>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2" name="TextBox 51">
                <a:extLst>
                  <a:ext uri="{FF2B5EF4-FFF2-40B4-BE49-F238E27FC236}">
                    <a16:creationId xmlns:a16="http://schemas.microsoft.com/office/drawing/2014/main" id="{E6A72E95-9CAF-4098-AF43-D4287931CF90}"/>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sp>
        <p:nvSpPr>
          <p:cNvPr id="12" name="Rectangle: Rounded Corners 11">
            <a:extLst>
              <a:ext uri="{FF2B5EF4-FFF2-40B4-BE49-F238E27FC236}">
                <a16:creationId xmlns:a16="http://schemas.microsoft.com/office/drawing/2014/main" id="{E3DB1DE2-0ED7-4337-BA5C-E2A59D573840}"/>
              </a:ext>
            </a:extLst>
          </p:cNvPr>
          <p:cNvSpPr/>
          <p:nvPr/>
        </p:nvSpPr>
        <p:spPr>
          <a:xfrm rot="5400000">
            <a:off x="2588994" y="-2055712"/>
            <a:ext cx="7334721" cy="13300044"/>
          </a:xfrm>
          <a:prstGeom prst="roundRect">
            <a:avLst/>
          </a:prstGeom>
          <a:solidFill>
            <a:schemeClr val="bg1"/>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2" name="TextBox 1">
            <a:extLst>
              <a:ext uri="{FF2B5EF4-FFF2-40B4-BE49-F238E27FC236}">
                <a16:creationId xmlns:a16="http://schemas.microsoft.com/office/drawing/2014/main" id="{B60848EA-B8C1-49FF-A271-E2258A67EFE3}"/>
              </a:ext>
            </a:extLst>
          </p:cNvPr>
          <p:cNvSpPr txBox="1"/>
          <p:nvPr/>
        </p:nvSpPr>
        <p:spPr>
          <a:xfrm>
            <a:off x="270717" y="0"/>
            <a:ext cx="2011680" cy="646331"/>
          </a:xfrm>
          <a:prstGeom prst="rect">
            <a:avLst/>
          </a:prstGeom>
          <a:noFill/>
          <a:effectLst>
            <a:outerShdw blurRad="50800" dist="76200" dir="4080000" algn="t" rotWithShape="0">
              <a:prstClr val="black">
                <a:alpha val="40000"/>
              </a:prstClr>
            </a:outerShdw>
          </a:effectLst>
        </p:spPr>
        <p:txBody>
          <a:bodyPr wrap="square" rtlCol="0">
            <a:spAutoFit/>
          </a:bodyPr>
          <a:lstStyle/>
          <a:p>
            <a:pPr algn="ctr"/>
            <a:r>
              <a:rPr lang="en-US" sz="3600" dirty="0">
                <a:solidFill>
                  <a:schemeClr val="bg1"/>
                </a:solidFill>
                <a:latin typeface="Coolvetica Rg" panose="020B0603030602020004" pitchFamily="34" charset="0"/>
              </a:rPr>
              <a:t>eat</a:t>
            </a:r>
            <a:r>
              <a:rPr lang="en-US" sz="3600" dirty="0">
                <a:solidFill>
                  <a:srgbClr val="FFFF00"/>
                </a:solidFill>
                <a:latin typeface="Coolvetica Rg" panose="020B0603030602020004" pitchFamily="34" charset="0"/>
              </a:rPr>
              <a:t>ables</a:t>
            </a:r>
          </a:p>
        </p:txBody>
      </p:sp>
      <p:pic>
        <p:nvPicPr>
          <p:cNvPr id="4" name="Picture 3">
            <a:extLst>
              <a:ext uri="{FF2B5EF4-FFF2-40B4-BE49-F238E27FC236}">
                <a16:creationId xmlns:a16="http://schemas.microsoft.com/office/drawing/2014/main" id="{0DD3A8FA-FD78-4942-9AD2-986BADDD5D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67187" y="937618"/>
            <a:ext cx="6348997" cy="6348997"/>
          </a:xfrm>
          <a:prstGeom prst="rect">
            <a:avLst/>
          </a:prstGeom>
        </p:spPr>
      </p:pic>
      <p:sp>
        <p:nvSpPr>
          <p:cNvPr id="16" name="TextBox 15">
            <a:extLst>
              <a:ext uri="{FF2B5EF4-FFF2-40B4-BE49-F238E27FC236}">
                <a16:creationId xmlns:a16="http://schemas.microsoft.com/office/drawing/2014/main" id="{55D15141-18E9-4C79-8DE0-E6387D798761}"/>
              </a:ext>
            </a:extLst>
          </p:cNvPr>
          <p:cNvSpPr txBox="1"/>
          <p:nvPr/>
        </p:nvSpPr>
        <p:spPr>
          <a:xfrm>
            <a:off x="3638137" y="1000974"/>
            <a:ext cx="5384833" cy="707886"/>
          </a:xfrm>
          <a:prstGeom prst="rect">
            <a:avLst/>
          </a:prstGeom>
          <a:noFill/>
        </p:spPr>
        <p:txBody>
          <a:bodyPr wrap="square" rtlCol="0">
            <a:spAutoFit/>
          </a:bodyPr>
          <a:lstStyle/>
          <a:p>
            <a:r>
              <a:rPr lang="en-US" sz="4000" dirty="0">
                <a:latin typeface="Poppins Black" panose="00000A00000000000000" pitchFamily="2" charset="0"/>
                <a:cs typeface="Poppins Black" panose="00000A00000000000000" pitchFamily="2" charset="0"/>
              </a:rPr>
              <a:t>DOCUMENTATIONS</a:t>
            </a:r>
            <a:endParaRPr lang="en-IN" sz="4000" dirty="0">
              <a:latin typeface="Poppins Black" panose="00000A00000000000000" pitchFamily="2" charset="0"/>
              <a:cs typeface="Poppins Black" panose="00000A00000000000000" pitchFamily="2" charset="0"/>
            </a:endParaRPr>
          </a:p>
        </p:txBody>
      </p:sp>
      <p:sp>
        <p:nvSpPr>
          <p:cNvPr id="17" name="TextBox 16">
            <a:extLst>
              <a:ext uri="{FF2B5EF4-FFF2-40B4-BE49-F238E27FC236}">
                <a16:creationId xmlns:a16="http://schemas.microsoft.com/office/drawing/2014/main" id="{65B7AD3C-7073-4CBC-883D-C2B61531977B}"/>
              </a:ext>
            </a:extLst>
          </p:cNvPr>
          <p:cNvSpPr txBox="1"/>
          <p:nvPr/>
        </p:nvSpPr>
        <p:spPr>
          <a:xfrm>
            <a:off x="13620751" y="1732706"/>
            <a:ext cx="5588000" cy="3012107"/>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Our platform is built using HTML, JavaScript, and Tailwind CSS for the frontend, and PHP and MySQL for the backend. This powerful combination of technologies ensures that our platform is user-friendly, responsive, and efficient.</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We integrated the Geolocation API to retrieve the user's location and provide location-based recommendations.</a:t>
            </a:r>
            <a:endParaRPr lang="en-IN" sz="1600" dirty="0">
              <a:latin typeface="Poppins Medium" panose="00000600000000000000" pitchFamily="2" charset="0"/>
              <a:cs typeface="Poppins Medium" panose="00000600000000000000" pitchFamily="2" charset="0"/>
            </a:endParaRPr>
          </a:p>
        </p:txBody>
      </p:sp>
      <p:sp>
        <p:nvSpPr>
          <p:cNvPr id="22" name="Rectangle: Rounded Corners 21">
            <a:extLst>
              <a:ext uri="{FF2B5EF4-FFF2-40B4-BE49-F238E27FC236}">
                <a16:creationId xmlns:a16="http://schemas.microsoft.com/office/drawing/2014/main" id="{2F5ADE6F-20A8-4A9D-8F68-952A5B1B717B}"/>
              </a:ext>
            </a:extLst>
          </p:cNvPr>
          <p:cNvSpPr/>
          <p:nvPr/>
        </p:nvSpPr>
        <p:spPr>
          <a:xfrm>
            <a:off x="-8682789" y="-3155681"/>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23" name="TextBox 22">
            <a:extLst>
              <a:ext uri="{FF2B5EF4-FFF2-40B4-BE49-F238E27FC236}">
                <a16:creationId xmlns:a16="http://schemas.microsoft.com/office/drawing/2014/main" id="{5CB17614-7EBE-448A-9336-533A175718C9}"/>
              </a:ext>
            </a:extLst>
          </p:cNvPr>
          <p:cNvSpPr txBox="1"/>
          <p:nvPr/>
        </p:nvSpPr>
        <p:spPr>
          <a:xfrm>
            <a:off x="-8330306" y="-2986869"/>
            <a:ext cx="1993409" cy="369332"/>
          </a:xfrm>
          <a:prstGeom prst="rect">
            <a:avLst/>
          </a:prstGeom>
          <a:noFill/>
        </p:spPr>
        <p:txBody>
          <a:bodyPr wrap="square" rtlCol="0">
            <a:spAutoFit/>
          </a:bodyPr>
          <a:lstStyle/>
          <a:p>
            <a:r>
              <a:rPr lang="en-IN" sz="1800" dirty="0">
                <a:latin typeface="Poppins Black" panose="00000A00000000000000" pitchFamily="2" charset="0"/>
                <a:cs typeface="Poppins Black" panose="00000A00000000000000" pitchFamily="2" charset="0"/>
              </a:rPr>
              <a:t>KEY FEATURES</a:t>
            </a:r>
          </a:p>
        </p:txBody>
      </p:sp>
      <p:pic>
        <p:nvPicPr>
          <p:cNvPr id="24" name="Picture 23">
            <a:extLst>
              <a:ext uri="{FF2B5EF4-FFF2-40B4-BE49-F238E27FC236}">
                <a16:creationId xmlns:a16="http://schemas.microsoft.com/office/drawing/2014/main" id="{F6CD73FA-35AC-445F-BD1C-B5A526D865C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32186" y="-2061716"/>
            <a:ext cx="2707872" cy="2354102"/>
          </a:xfrm>
          <a:prstGeom prst="rect">
            <a:avLst/>
          </a:prstGeom>
        </p:spPr>
      </p:pic>
      <p:grpSp>
        <p:nvGrpSpPr>
          <p:cNvPr id="25" name="Group 24">
            <a:extLst>
              <a:ext uri="{FF2B5EF4-FFF2-40B4-BE49-F238E27FC236}">
                <a16:creationId xmlns:a16="http://schemas.microsoft.com/office/drawing/2014/main" id="{44B75185-070D-4F46-A7D3-05D4AC76D224}"/>
              </a:ext>
            </a:extLst>
          </p:cNvPr>
          <p:cNvGrpSpPr/>
          <p:nvPr/>
        </p:nvGrpSpPr>
        <p:grpSpPr>
          <a:xfrm>
            <a:off x="-12410979" y="-3155681"/>
            <a:ext cx="2536992" cy="4457949"/>
            <a:chOff x="368646" y="1824054"/>
            <a:chExt cx="2536992" cy="4457949"/>
          </a:xfrm>
        </p:grpSpPr>
        <p:sp>
          <p:nvSpPr>
            <p:cNvPr id="26" name="Rectangle: Rounded Corners 25">
              <a:extLst>
                <a:ext uri="{FF2B5EF4-FFF2-40B4-BE49-F238E27FC236}">
                  <a16:creationId xmlns:a16="http://schemas.microsoft.com/office/drawing/2014/main" id="{88E634E5-DA41-4969-931F-560EBE0D640F}"/>
                </a:ext>
              </a:extLst>
            </p:cNvPr>
            <p:cNvSpPr/>
            <p:nvPr/>
          </p:nvSpPr>
          <p:spPr>
            <a:xfrm>
              <a:off x="447164" y="1824054"/>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27" name="TextBox 26">
              <a:extLst>
                <a:ext uri="{FF2B5EF4-FFF2-40B4-BE49-F238E27FC236}">
                  <a16:creationId xmlns:a16="http://schemas.microsoft.com/office/drawing/2014/main" id="{3C991099-DA9D-4E46-B8A7-5D7B4E920DA7}"/>
                </a:ext>
              </a:extLst>
            </p:cNvPr>
            <p:cNvSpPr txBox="1"/>
            <p:nvPr/>
          </p:nvSpPr>
          <p:spPr>
            <a:xfrm>
              <a:off x="679697" y="1998494"/>
              <a:ext cx="1993409" cy="382371"/>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INTRODUCTION</a:t>
              </a:r>
            </a:p>
          </p:txBody>
        </p:sp>
        <p:pic>
          <p:nvPicPr>
            <p:cNvPr id="28" name="Picture 27">
              <a:extLst>
                <a:ext uri="{FF2B5EF4-FFF2-40B4-BE49-F238E27FC236}">
                  <a16:creationId xmlns:a16="http://schemas.microsoft.com/office/drawing/2014/main" id="{65BF033D-A15D-4E8E-8528-B47CA2ED070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8646" y="2937677"/>
              <a:ext cx="2497152" cy="2497152"/>
            </a:xfrm>
            <a:prstGeom prst="rect">
              <a:avLst/>
            </a:prstGeom>
          </p:spPr>
        </p:pic>
      </p:grpSp>
      <p:grpSp>
        <p:nvGrpSpPr>
          <p:cNvPr id="29" name="Group 28">
            <a:extLst>
              <a:ext uri="{FF2B5EF4-FFF2-40B4-BE49-F238E27FC236}">
                <a16:creationId xmlns:a16="http://schemas.microsoft.com/office/drawing/2014/main" id="{CCEF0676-947C-409F-A5E6-C2ECC831B9A3}"/>
              </a:ext>
            </a:extLst>
          </p:cNvPr>
          <p:cNvGrpSpPr/>
          <p:nvPr/>
        </p:nvGrpSpPr>
        <p:grpSpPr>
          <a:xfrm>
            <a:off x="15372090" y="-3811620"/>
            <a:ext cx="2829678" cy="4457949"/>
            <a:chOff x="8993676" y="1824054"/>
            <a:chExt cx="2829678" cy="4457949"/>
          </a:xfrm>
        </p:grpSpPr>
        <p:sp>
          <p:nvSpPr>
            <p:cNvPr id="30" name="Rectangle: Rounded Corners 29">
              <a:extLst>
                <a:ext uri="{FF2B5EF4-FFF2-40B4-BE49-F238E27FC236}">
                  <a16:creationId xmlns:a16="http://schemas.microsoft.com/office/drawing/2014/main" id="{DF7FD015-F5FC-40D8-B707-9AA345F262C2}"/>
                </a:ext>
              </a:extLst>
            </p:cNvPr>
            <p:cNvSpPr/>
            <p:nvPr/>
          </p:nvSpPr>
          <p:spPr>
            <a:xfrm>
              <a:off x="9286361" y="1824054"/>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31" name="TextBox 30">
              <a:extLst>
                <a:ext uri="{FF2B5EF4-FFF2-40B4-BE49-F238E27FC236}">
                  <a16:creationId xmlns:a16="http://schemas.microsoft.com/office/drawing/2014/main" id="{B96B3418-D3E9-4FA9-84DB-9BB85907083B}"/>
                </a:ext>
              </a:extLst>
            </p:cNvPr>
            <p:cNvSpPr txBox="1"/>
            <p:nvPr/>
          </p:nvSpPr>
          <p:spPr>
            <a:xfrm>
              <a:off x="9633196" y="1979827"/>
              <a:ext cx="1993409" cy="382371"/>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CONCLUSION </a:t>
              </a:r>
            </a:p>
          </p:txBody>
        </p:sp>
        <p:pic>
          <p:nvPicPr>
            <p:cNvPr id="32" name="Picture 31">
              <a:extLst>
                <a:ext uri="{FF2B5EF4-FFF2-40B4-BE49-F238E27FC236}">
                  <a16:creationId xmlns:a16="http://schemas.microsoft.com/office/drawing/2014/main" id="{8A48DA97-9E18-4814-9887-AB780E77704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993676" y="2789090"/>
              <a:ext cx="2829678" cy="2829678"/>
            </a:xfrm>
            <a:prstGeom prst="rect">
              <a:avLst/>
            </a:prstGeom>
          </p:spPr>
        </p:pic>
      </p:grpSp>
      <p:cxnSp>
        <p:nvCxnSpPr>
          <p:cNvPr id="33" name="Straight Connector 32">
            <a:extLst>
              <a:ext uri="{FF2B5EF4-FFF2-40B4-BE49-F238E27FC236}">
                <a16:creationId xmlns:a16="http://schemas.microsoft.com/office/drawing/2014/main" id="{F0ACD237-4D8D-4348-AB8F-38759E0D822F}"/>
              </a:ext>
            </a:extLst>
          </p:cNvPr>
          <p:cNvCxnSpPr/>
          <p:nvPr/>
        </p:nvCxnSpPr>
        <p:spPr>
          <a:xfrm>
            <a:off x="-24805338" y="10097863"/>
            <a:ext cx="1209962" cy="0"/>
          </a:xfrm>
          <a:prstGeom prst="line">
            <a:avLst/>
          </a:prstGeom>
        </p:spPr>
        <p:style>
          <a:lnRef idx="2">
            <a:schemeClr val="dk1"/>
          </a:lnRef>
          <a:fillRef idx="0">
            <a:schemeClr val="dk1"/>
          </a:fillRef>
          <a:effectRef idx="1">
            <a:schemeClr val="dk1"/>
          </a:effectRef>
          <a:fontRef idx="minor">
            <a:schemeClr val="tx1"/>
          </a:fontRef>
        </p:style>
      </p:cxnSp>
      <p:cxnSp>
        <p:nvCxnSpPr>
          <p:cNvPr id="34" name="Straight Connector 33">
            <a:extLst>
              <a:ext uri="{FF2B5EF4-FFF2-40B4-BE49-F238E27FC236}">
                <a16:creationId xmlns:a16="http://schemas.microsoft.com/office/drawing/2014/main" id="{71B84685-E090-4054-AC09-B892631FF6B0}"/>
              </a:ext>
            </a:extLst>
          </p:cNvPr>
          <p:cNvCxnSpPr/>
          <p:nvPr/>
        </p:nvCxnSpPr>
        <p:spPr>
          <a:xfrm>
            <a:off x="-18864326" y="10116058"/>
            <a:ext cx="1209962" cy="0"/>
          </a:xfrm>
          <a:prstGeom prst="line">
            <a:avLst/>
          </a:prstGeom>
        </p:spPr>
        <p:style>
          <a:lnRef idx="2">
            <a:schemeClr val="dk1"/>
          </a:lnRef>
          <a:fillRef idx="0">
            <a:schemeClr val="dk1"/>
          </a:fillRef>
          <a:effectRef idx="1">
            <a:schemeClr val="dk1"/>
          </a:effectRef>
          <a:fontRef idx="minor">
            <a:schemeClr val="tx1"/>
          </a:fontRef>
        </p:style>
      </p:cxnSp>
      <p:cxnSp>
        <p:nvCxnSpPr>
          <p:cNvPr id="35" name="Straight Connector 34">
            <a:extLst>
              <a:ext uri="{FF2B5EF4-FFF2-40B4-BE49-F238E27FC236}">
                <a16:creationId xmlns:a16="http://schemas.microsoft.com/office/drawing/2014/main" id="{74CECC7D-F4BB-458F-8026-F8184C72B0D4}"/>
              </a:ext>
            </a:extLst>
          </p:cNvPr>
          <p:cNvCxnSpPr/>
          <p:nvPr/>
        </p:nvCxnSpPr>
        <p:spPr>
          <a:xfrm>
            <a:off x="-15937053" y="10102034"/>
            <a:ext cx="1209962" cy="0"/>
          </a:xfrm>
          <a:prstGeom prst="line">
            <a:avLst/>
          </a:prstGeom>
        </p:spPr>
        <p:style>
          <a:lnRef idx="2">
            <a:schemeClr val="dk1"/>
          </a:lnRef>
          <a:fillRef idx="0">
            <a:schemeClr val="dk1"/>
          </a:fillRef>
          <a:effectRef idx="1">
            <a:schemeClr val="dk1"/>
          </a:effectRef>
          <a:fontRef idx="minor">
            <a:schemeClr val="tx1"/>
          </a:fontRef>
        </p:style>
      </p:cxnSp>
      <p:cxnSp>
        <p:nvCxnSpPr>
          <p:cNvPr id="36" name="Straight Connector 35">
            <a:extLst>
              <a:ext uri="{FF2B5EF4-FFF2-40B4-BE49-F238E27FC236}">
                <a16:creationId xmlns:a16="http://schemas.microsoft.com/office/drawing/2014/main" id="{D29C2A47-4B47-449C-8B44-F200A1264B90}"/>
              </a:ext>
            </a:extLst>
          </p:cNvPr>
          <p:cNvCxnSpPr/>
          <p:nvPr/>
        </p:nvCxnSpPr>
        <p:spPr>
          <a:xfrm>
            <a:off x="-21819122" y="10107220"/>
            <a:ext cx="1209962" cy="0"/>
          </a:xfrm>
          <a:prstGeom prst="line">
            <a:avLst/>
          </a:prstGeom>
        </p:spPr>
        <p:style>
          <a:lnRef idx="2">
            <a:schemeClr val="dk1"/>
          </a:lnRef>
          <a:fillRef idx="0">
            <a:schemeClr val="dk1"/>
          </a:fillRef>
          <a:effectRef idx="1">
            <a:schemeClr val="dk1"/>
          </a:effectRef>
          <a:fontRef idx="minor">
            <a:schemeClr val="tx1"/>
          </a:fontRef>
        </p:style>
      </p:cxnSp>
      <p:sp>
        <p:nvSpPr>
          <p:cNvPr id="3" name="Rectangle: Rounded Corners 2">
            <a:extLst>
              <a:ext uri="{FF2B5EF4-FFF2-40B4-BE49-F238E27FC236}">
                <a16:creationId xmlns:a16="http://schemas.microsoft.com/office/drawing/2014/main" id="{93C3A870-52CC-41BD-8309-A15A444E561A}"/>
              </a:ext>
            </a:extLst>
          </p:cNvPr>
          <p:cNvSpPr/>
          <p:nvPr/>
        </p:nvSpPr>
        <p:spPr>
          <a:xfrm>
            <a:off x="176730" y="2703339"/>
            <a:ext cx="2656164" cy="405289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36A8877A-AB09-4FE2-B7A3-04C6D240EAE6}"/>
              </a:ext>
            </a:extLst>
          </p:cNvPr>
          <p:cNvSpPr txBox="1"/>
          <p:nvPr/>
        </p:nvSpPr>
        <p:spPr>
          <a:xfrm>
            <a:off x="599947" y="3129710"/>
            <a:ext cx="1912140" cy="369332"/>
          </a:xfrm>
          <a:prstGeom prst="rect">
            <a:avLst/>
          </a:prstGeom>
          <a:noFill/>
        </p:spPr>
        <p:txBody>
          <a:bodyPr wrap="square" rtlCol="0">
            <a:spAutoFit/>
          </a:bodyPr>
          <a:lstStyle/>
          <a:p>
            <a:r>
              <a:rPr lang="en-US" dirty="0">
                <a:latin typeface="Poppins ExtraBold" panose="00000900000000000000" pitchFamily="2" charset="0"/>
                <a:cs typeface="Poppins ExtraBold" panose="00000900000000000000" pitchFamily="2" charset="0"/>
              </a:rPr>
              <a:t>SYNOPSIS</a:t>
            </a:r>
            <a:endParaRPr lang="en-IN" dirty="0">
              <a:latin typeface="Poppins ExtraBold" panose="00000900000000000000" pitchFamily="2" charset="0"/>
              <a:cs typeface="Poppins ExtraBold" panose="00000900000000000000" pitchFamily="2" charset="0"/>
            </a:endParaRPr>
          </a:p>
        </p:txBody>
      </p:sp>
      <p:grpSp>
        <p:nvGrpSpPr>
          <p:cNvPr id="7" name="Group 6">
            <a:extLst>
              <a:ext uri="{FF2B5EF4-FFF2-40B4-BE49-F238E27FC236}">
                <a16:creationId xmlns:a16="http://schemas.microsoft.com/office/drawing/2014/main" id="{7CF2CED5-59AA-4213-AC73-60995A8E10DA}"/>
              </a:ext>
            </a:extLst>
          </p:cNvPr>
          <p:cNvGrpSpPr/>
          <p:nvPr/>
        </p:nvGrpSpPr>
        <p:grpSpPr>
          <a:xfrm>
            <a:off x="3215957" y="2758553"/>
            <a:ext cx="8813651" cy="4147275"/>
            <a:chOff x="3215957" y="2758553"/>
            <a:chExt cx="8813651" cy="4147275"/>
          </a:xfrm>
        </p:grpSpPr>
        <p:sp>
          <p:nvSpPr>
            <p:cNvPr id="86" name="Rectangle: Rounded Corners 85">
              <a:extLst>
                <a:ext uri="{FF2B5EF4-FFF2-40B4-BE49-F238E27FC236}">
                  <a16:creationId xmlns:a16="http://schemas.microsoft.com/office/drawing/2014/main" id="{46AB90DA-307D-4D98-A17A-F57A354442C0}"/>
                </a:ext>
              </a:extLst>
            </p:cNvPr>
            <p:cNvSpPr/>
            <p:nvPr/>
          </p:nvSpPr>
          <p:spPr>
            <a:xfrm>
              <a:off x="3215957" y="2758553"/>
              <a:ext cx="2656164" cy="405289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7" name="Rectangle: Rounded Corners 86">
              <a:extLst>
                <a:ext uri="{FF2B5EF4-FFF2-40B4-BE49-F238E27FC236}">
                  <a16:creationId xmlns:a16="http://schemas.microsoft.com/office/drawing/2014/main" id="{0969FA85-DF92-4203-82D0-0189AC373A43}"/>
                </a:ext>
              </a:extLst>
            </p:cNvPr>
            <p:cNvSpPr/>
            <p:nvPr/>
          </p:nvSpPr>
          <p:spPr>
            <a:xfrm>
              <a:off x="6340958" y="2825687"/>
              <a:ext cx="2656164" cy="405289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8" name="Rectangle: Rounded Corners 87">
              <a:extLst>
                <a:ext uri="{FF2B5EF4-FFF2-40B4-BE49-F238E27FC236}">
                  <a16:creationId xmlns:a16="http://schemas.microsoft.com/office/drawing/2014/main" id="{0644A5D9-A8AB-4A82-BF0A-A400D871C583}"/>
                </a:ext>
              </a:extLst>
            </p:cNvPr>
            <p:cNvSpPr/>
            <p:nvPr/>
          </p:nvSpPr>
          <p:spPr>
            <a:xfrm>
              <a:off x="9373444" y="2852931"/>
              <a:ext cx="2656164" cy="405289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9" name="TextBox 88">
              <a:extLst>
                <a:ext uri="{FF2B5EF4-FFF2-40B4-BE49-F238E27FC236}">
                  <a16:creationId xmlns:a16="http://schemas.microsoft.com/office/drawing/2014/main" id="{D19A97F8-8042-4219-84D8-8CE9E409D4D8}"/>
                </a:ext>
              </a:extLst>
            </p:cNvPr>
            <p:cNvSpPr txBox="1"/>
            <p:nvPr/>
          </p:nvSpPr>
          <p:spPr>
            <a:xfrm>
              <a:off x="6966340" y="3149644"/>
              <a:ext cx="1912140" cy="369332"/>
            </a:xfrm>
            <a:prstGeom prst="rect">
              <a:avLst/>
            </a:prstGeom>
            <a:noFill/>
          </p:spPr>
          <p:txBody>
            <a:bodyPr wrap="square" rtlCol="0">
              <a:spAutoFit/>
            </a:bodyPr>
            <a:lstStyle/>
            <a:p>
              <a:r>
                <a:rPr lang="en-US" dirty="0">
                  <a:latin typeface="Poppins ExtraBold" panose="00000900000000000000" pitchFamily="2" charset="0"/>
                  <a:cs typeface="Poppins ExtraBold" panose="00000900000000000000" pitchFamily="2" charset="0"/>
                </a:rPr>
                <a:t>DIAGRAMS</a:t>
              </a:r>
              <a:endParaRPr lang="en-IN" dirty="0">
                <a:latin typeface="Poppins ExtraBold" panose="00000900000000000000" pitchFamily="2" charset="0"/>
                <a:cs typeface="Poppins ExtraBold" panose="00000900000000000000" pitchFamily="2" charset="0"/>
              </a:endParaRPr>
            </a:p>
          </p:txBody>
        </p:sp>
        <p:sp>
          <p:nvSpPr>
            <p:cNvPr id="90" name="TextBox 89">
              <a:extLst>
                <a:ext uri="{FF2B5EF4-FFF2-40B4-BE49-F238E27FC236}">
                  <a16:creationId xmlns:a16="http://schemas.microsoft.com/office/drawing/2014/main" id="{0AEC87DF-FBF1-41F4-8CD5-90B1270CFD11}"/>
                </a:ext>
              </a:extLst>
            </p:cNvPr>
            <p:cNvSpPr txBox="1"/>
            <p:nvPr/>
          </p:nvSpPr>
          <p:spPr>
            <a:xfrm>
              <a:off x="4224594" y="3129710"/>
              <a:ext cx="843572" cy="369332"/>
            </a:xfrm>
            <a:prstGeom prst="rect">
              <a:avLst/>
            </a:prstGeom>
            <a:noFill/>
          </p:spPr>
          <p:txBody>
            <a:bodyPr wrap="square" rtlCol="0">
              <a:spAutoFit/>
            </a:bodyPr>
            <a:lstStyle/>
            <a:p>
              <a:r>
                <a:rPr lang="en-US" dirty="0">
                  <a:latin typeface="Poppins ExtraBold" panose="00000900000000000000" pitchFamily="2" charset="0"/>
                  <a:cs typeface="Poppins ExtraBold" panose="00000900000000000000" pitchFamily="2" charset="0"/>
                </a:rPr>
                <a:t>SRS</a:t>
              </a:r>
              <a:endParaRPr lang="en-IN" dirty="0">
                <a:latin typeface="Poppins ExtraBold" panose="00000900000000000000" pitchFamily="2" charset="0"/>
                <a:cs typeface="Poppins ExtraBold" panose="00000900000000000000" pitchFamily="2" charset="0"/>
              </a:endParaRPr>
            </a:p>
          </p:txBody>
        </p:sp>
        <p:sp>
          <p:nvSpPr>
            <p:cNvPr id="91" name="TextBox 90">
              <a:extLst>
                <a:ext uri="{FF2B5EF4-FFF2-40B4-BE49-F238E27FC236}">
                  <a16:creationId xmlns:a16="http://schemas.microsoft.com/office/drawing/2014/main" id="{90F3ECA0-502D-425E-B693-61A5ED1861E1}"/>
                </a:ext>
              </a:extLst>
            </p:cNvPr>
            <p:cNvSpPr txBox="1"/>
            <p:nvPr/>
          </p:nvSpPr>
          <p:spPr>
            <a:xfrm>
              <a:off x="9968152" y="3149644"/>
              <a:ext cx="1912140" cy="369332"/>
            </a:xfrm>
            <a:prstGeom prst="rect">
              <a:avLst/>
            </a:prstGeom>
            <a:noFill/>
          </p:spPr>
          <p:txBody>
            <a:bodyPr wrap="square" rtlCol="0">
              <a:spAutoFit/>
            </a:bodyPr>
            <a:lstStyle/>
            <a:p>
              <a:r>
                <a:rPr lang="en-US" dirty="0">
                  <a:latin typeface="Poppins ExtraBold" panose="00000900000000000000" pitchFamily="2" charset="0"/>
                  <a:cs typeface="Poppins ExtraBold" panose="00000900000000000000" pitchFamily="2" charset="0"/>
                </a:rPr>
                <a:t>TESTCASES</a:t>
              </a:r>
              <a:endParaRPr lang="en-IN" dirty="0">
                <a:latin typeface="Poppins ExtraBold" panose="00000900000000000000" pitchFamily="2" charset="0"/>
                <a:cs typeface="Poppins ExtraBold" panose="00000900000000000000" pitchFamily="2" charset="0"/>
              </a:endParaRPr>
            </a:p>
          </p:txBody>
        </p:sp>
      </p:grpSp>
    </p:spTree>
    <p:extLst>
      <p:ext uri="{BB962C8B-B14F-4D97-AF65-F5344CB8AC3E}">
        <p14:creationId xmlns:p14="http://schemas.microsoft.com/office/powerpoint/2010/main" val="19527152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C2E8892-12E6-4AF8-9C5C-A661EBBF45EE}"/>
              </a:ext>
            </a:extLst>
          </p:cNvPr>
          <p:cNvSpPr/>
          <p:nvPr/>
        </p:nvSpPr>
        <p:spPr>
          <a:xfrm>
            <a:off x="0" y="0"/>
            <a:ext cx="12192000" cy="6858000"/>
          </a:xfrm>
          <a:prstGeom prst="rect">
            <a:avLst/>
          </a:prstGeom>
          <a:solidFill>
            <a:srgbClr val="0156ED"/>
          </a:solidFill>
          <a:ln>
            <a:noFill/>
          </a:ln>
          <a:effectLst>
            <a:innerShdw blurRad="114300">
              <a:schemeClr val="bg1"/>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37" name="Group 36">
            <a:extLst>
              <a:ext uri="{FF2B5EF4-FFF2-40B4-BE49-F238E27FC236}">
                <a16:creationId xmlns:a16="http://schemas.microsoft.com/office/drawing/2014/main" id="{F4068FB2-70D3-4300-AA74-581A20E9C22F}"/>
              </a:ext>
            </a:extLst>
          </p:cNvPr>
          <p:cNvGrpSpPr/>
          <p:nvPr/>
        </p:nvGrpSpPr>
        <p:grpSpPr>
          <a:xfrm>
            <a:off x="-379118" y="0"/>
            <a:ext cx="15280440" cy="8161734"/>
            <a:chOff x="-532088" y="-773215"/>
            <a:chExt cx="15280440" cy="8161734"/>
          </a:xfrm>
        </p:grpSpPr>
        <p:grpSp>
          <p:nvGrpSpPr>
            <p:cNvPr id="38" name="Group 37">
              <a:extLst>
                <a:ext uri="{FF2B5EF4-FFF2-40B4-BE49-F238E27FC236}">
                  <a16:creationId xmlns:a16="http://schemas.microsoft.com/office/drawing/2014/main" id="{2BE0F2E0-B017-4920-A4B2-D93C658E39F5}"/>
                </a:ext>
              </a:extLst>
            </p:cNvPr>
            <p:cNvGrpSpPr/>
            <p:nvPr/>
          </p:nvGrpSpPr>
          <p:grpSpPr>
            <a:xfrm>
              <a:off x="3107367" y="-718001"/>
              <a:ext cx="4332681" cy="8106520"/>
              <a:chOff x="3774253" y="-742359"/>
              <a:chExt cx="4332681" cy="8106520"/>
            </a:xfrm>
            <a:noFill/>
          </p:grpSpPr>
          <p:sp>
            <p:nvSpPr>
              <p:cNvPr id="75" name="TextBox 74">
                <a:extLst>
                  <a:ext uri="{FF2B5EF4-FFF2-40B4-BE49-F238E27FC236}">
                    <a16:creationId xmlns:a16="http://schemas.microsoft.com/office/drawing/2014/main" id="{00C6592D-C52F-4069-BF8E-992603082834}"/>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6" name="TextBox 75">
                <a:extLst>
                  <a:ext uri="{FF2B5EF4-FFF2-40B4-BE49-F238E27FC236}">
                    <a16:creationId xmlns:a16="http://schemas.microsoft.com/office/drawing/2014/main" id="{2BB36FDC-5468-4C8A-BE66-BEAB301BF503}"/>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7" name="TextBox 76">
                <a:extLst>
                  <a:ext uri="{FF2B5EF4-FFF2-40B4-BE49-F238E27FC236}">
                    <a16:creationId xmlns:a16="http://schemas.microsoft.com/office/drawing/2014/main" id="{077B8A33-7BD5-4F4D-A907-9AF4E2BEC8CC}"/>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8" name="TextBox 77">
                <a:extLst>
                  <a:ext uri="{FF2B5EF4-FFF2-40B4-BE49-F238E27FC236}">
                    <a16:creationId xmlns:a16="http://schemas.microsoft.com/office/drawing/2014/main" id="{82CDA534-65FE-4E5D-9F12-7E38074F9222}"/>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9" name="TextBox 78">
                <a:extLst>
                  <a:ext uri="{FF2B5EF4-FFF2-40B4-BE49-F238E27FC236}">
                    <a16:creationId xmlns:a16="http://schemas.microsoft.com/office/drawing/2014/main" id="{54792FC5-2401-429F-8CDF-606A1752FC7C}"/>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0" name="TextBox 79">
                <a:extLst>
                  <a:ext uri="{FF2B5EF4-FFF2-40B4-BE49-F238E27FC236}">
                    <a16:creationId xmlns:a16="http://schemas.microsoft.com/office/drawing/2014/main" id="{DA5D8DB2-D590-4FD8-9D1A-E089166D4CDB}"/>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1" name="TextBox 80">
                <a:extLst>
                  <a:ext uri="{FF2B5EF4-FFF2-40B4-BE49-F238E27FC236}">
                    <a16:creationId xmlns:a16="http://schemas.microsoft.com/office/drawing/2014/main" id="{72DF25D0-C407-42B8-9157-529F405F6C93}"/>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2" name="TextBox 81">
                <a:extLst>
                  <a:ext uri="{FF2B5EF4-FFF2-40B4-BE49-F238E27FC236}">
                    <a16:creationId xmlns:a16="http://schemas.microsoft.com/office/drawing/2014/main" id="{123AA610-45F1-4E76-B23C-3864EDE6243C}"/>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3" name="TextBox 82">
                <a:extLst>
                  <a:ext uri="{FF2B5EF4-FFF2-40B4-BE49-F238E27FC236}">
                    <a16:creationId xmlns:a16="http://schemas.microsoft.com/office/drawing/2014/main" id="{3BE35211-F63C-466B-A235-7A1C940BCB3D}"/>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4" name="TextBox 83">
                <a:extLst>
                  <a:ext uri="{FF2B5EF4-FFF2-40B4-BE49-F238E27FC236}">
                    <a16:creationId xmlns:a16="http://schemas.microsoft.com/office/drawing/2014/main" id="{FF2E41BB-E1B7-4A31-9AF3-7CACAAEA00C1}"/>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5" name="TextBox 84">
                <a:extLst>
                  <a:ext uri="{FF2B5EF4-FFF2-40B4-BE49-F238E27FC236}">
                    <a16:creationId xmlns:a16="http://schemas.microsoft.com/office/drawing/2014/main" id="{DF575AF6-BBAB-4E39-85F8-A79E3661CDCC}"/>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39" name="Group 38">
              <a:extLst>
                <a:ext uri="{FF2B5EF4-FFF2-40B4-BE49-F238E27FC236}">
                  <a16:creationId xmlns:a16="http://schemas.microsoft.com/office/drawing/2014/main" id="{70437C38-5C40-4374-BB1A-5FBF68C3A096}"/>
                </a:ext>
              </a:extLst>
            </p:cNvPr>
            <p:cNvGrpSpPr/>
            <p:nvPr/>
          </p:nvGrpSpPr>
          <p:grpSpPr>
            <a:xfrm>
              <a:off x="-532088" y="-718001"/>
              <a:ext cx="4332681" cy="8106520"/>
              <a:chOff x="3774253" y="-742359"/>
              <a:chExt cx="4332681" cy="8106520"/>
            </a:xfrm>
            <a:noFill/>
          </p:grpSpPr>
          <p:sp>
            <p:nvSpPr>
              <p:cNvPr id="64" name="TextBox 63">
                <a:extLst>
                  <a:ext uri="{FF2B5EF4-FFF2-40B4-BE49-F238E27FC236}">
                    <a16:creationId xmlns:a16="http://schemas.microsoft.com/office/drawing/2014/main" id="{04812634-CCC2-4A13-9ECF-F4985C30C356}"/>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5" name="TextBox 64">
                <a:extLst>
                  <a:ext uri="{FF2B5EF4-FFF2-40B4-BE49-F238E27FC236}">
                    <a16:creationId xmlns:a16="http://schemas.microsoft.com/office/drawing/2014/main" id="{FB5E22A8-C76E-4EF7-8F4C-8D301AADCA3E}"/>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6" name="TextBox 65">
                <a:extLst>
                  <a:ext uri="{FF2B5EF4-FFF2-40B4-BE49-F238E27FC236}">
                    <a16:creationId xmlns:a16="http://schemas.microsoft.com/office/drawing/2014/main" id="{80342D0D-70EC-4B75-8B35-E2BA603B47CB}"/>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7" name="TextBox 66">
                <a:extLst>
                  <a:ext uri="{FF2B5EF4-FFF2-40B4-BE49-F238E27FC236}">
                    <a16:creationId xmlns:a16="http://schemas.microsoft.com/office/drawing/2014/main" id="{5434CD5C-259F-4551-80D0-ED0E967E4266}"/>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8" name="TextBox 67">
                <a:extLst>
                  <a:ext uri="{FF2B5EF4-FFF2-40B4-BE49-F238E27FC236}">
                    <a16:creationId xmlns:a16="http://schemas.microsoft.com/office/drawing/2014/main" id="{4C1B06D4-210A-4F02-AE83-C1A8E9E6E7D6}"/>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9" name="TextBox 68">
                <a:extLst>
                  <a:ext uri="{FF2B5EF4-FFF2-40B4-BE49-F238E27FC236}">
                    <a16:creationId xmlns:a16="http://schemas.microsoft.com/office/drawing/2014/main" id="{E9BA844F-2DE3-4692-A5C1-40F07BDFA0C6}"/>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0" name="TextBox 69">
                <a:extLst>
                  <a:ext uri="{FF2B5EF4-FFF2-40B4-BE49-F238E27FC236}">
                    <a16:creationId xmlns:a16="http://schemas.microsoft.com/office/drawing/2014/main" id="{216756E8-D429-4EFC-8EC9-552330CE74BA}"/>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1" name="TextBox 70">
                <a:extLst>
                  <a:ext uri="{FF2B5EF4-FFF2-40B4-BE49-F238E27FC236}">
                    <a16:creationId xmlns:a16="http://schemas.microsoft.com/office/drawing/2014/main" id="{109E71F0-B701-44FF-8B32-4D188CE2DF32}"/>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2" name="TextBox 71">
                <a:extLst>
                  <a:ext uri="{FF2B5EF4-FFF2-40B4-BE49-F238E27FC236}">
                    <a16:creationId xmlns:a16="http://schemas.microsoft.com/office/drawing/2014/main" id="{5581E223-DEA1-4F9E-B631-996676F31038}"/>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3" name="TextBox 72">
                <a:extLst>
                  <a:ext uri="{FF2B5EF4-FFF2-40B4-BE49-F238E27FC236}">
                    <a16:creationId xmlns:a16="http://schemas.microsoft.com/office/drawing/2014/main" id="{AC1BB425-26BE-4C9D-8F89-238D1EEB3318}"/>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4" name="TextBox 73">
                <a:extLst>
                  <a:ext uri="{FF2B5EF4-FFF2-40B4-BE49-F238E27FC236}">
                    <a16:creationId xmlns:a16="http://schemas.microsoft.com/office/drawing/2014/main" id="{273099FB-A2EF-4A87-ABCF-BB5915451EC2}"/>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40" name="Group 39">
              <a:extLst>
                <a:ext uri="{FF2B5EF4-FFF2-40B4-BE49-F238E27FC236}">
                  <a16:creationId xmlns:a16="http://schemas.microsoft.com/office/drawing/2014/main" id="{0F243DCF-E6C4-4524-A019-80230EDC9F08}"/>
                </a:ext>
              </a:extLst>
            </p:cNvPr>
            <p:cNvGrpSpPr/>
            <p:nvPr/>
          </p:nvGrpSpPr>
          <p:grpSpPr>
            <a:xfrm>
              <a:off x="6782266" y="-773215"/>
              <a:ext cx="4332681" cy="8106520"/>
              <a:chOff x="3774253" y="-742359"/>
              <a:chExt cx="4332681" cy="8106520"/>
            </a:xfrm>
            <a:noFill/>
          </p:grpSpPr>
          <p:sp>
            <p:nvSpPr>
              <p:cNvPr id="53" name="TextBox 52">
                <a:extLst>
                  <a:ext uri="{FF2B5EF4-FFF2-40B4-BE49-F238E27FC236}">
                    <a16:creationId xmlns:a16="http://schemas.microsoft.com/office/drawing/2014/main" id="{1640D819-26AE-4449-89B2-B7B1102C42FA}"/>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4" name="TextBox 53">
                <a:extLst>
                  <a:ext uri="{FF2B5EF4-FFF2-40B4-BE49-F238E27FC236}">
                    <a16:creationId xmlns:a16="http://schemas.microsoft.com/office/drawing/2014/main" id="{A07695C8-0EA5-42F6-B004-E767C328D6C3}"/>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5" name="TextBox 54">
                <a:extLst>
                  <a:ext uri="{FF2B5EF4-FFF2-40B4-BE49-F238E27FC236}">
                    <a16:creationId xmlns:a16="http://schemas.microsoft.com/office/drawing/2014/main" id="{95AC305F-A292-46F2-88B7-0057BAE25282}"/>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6" name="TextBox 55">
                <a:extLst>
                  <a:ext uri="{FF2B5EF4-FFF2-40B4-BE49-F238E27FC236}">
                    <a16:creationId xmlns:a16="http://schemas.microsoft.com/office/drawing/2014/main" id="{DCE704A7-E966-47BE-95FC-A15511FD9C69}"/>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7" name="TextBox 56">
                <a:extLst>
                  <a:ext uri="{FF2B5EF4-FFF2-40B4-BE49-F238E27FC236}">
                    <a16:creationId xmlns:a16="http://schemas.microsoft.com/office/drawing/2014/main" id="{D0C96985-CBB5-4AE0-B82C-FA78A22DC5D2}"/>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8" name="TextBox 57">
                <a:extLst>
                  <a:ext uri="{FF2B5EF4-FFF2-40B4-BE49-F238E27FC236}">
                    <a16:creationId xmlns:a16="http://schemas.microsoft.com/office/drawing/2014/main" id="{81D5EBA2-6F2D-453F-9BC8-BA93D0E84739}"/>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9" name="TextBox 58">
                <a:extLst>
                  <a:ext uri="{FF2B5EF4-FFF2-40B4-BE49-F238E27FC236}">
                    <a16:creationId xmlns:a16="http://schemas.microsoft.com/office/drawing/2014/main" id="{D280EABD-718A-4216-9CDB-5EE96F3A7CC9}"/>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0" name="TextBox 59">
                <a:extLst>
                  <a:ext uri="{FF2B5EF4-FFF2-40B4-BE49-F238E27FC236}">
                    <a16:creationId xmlns:a16="http://schemas.microsoft.com/office/drawing/2014/main" id="{D292A27E-12E4-492C-B36B-636F717EDAF3}"/>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1" name="TextBox 60">
                <a:extLst>
                  <a:ext uri="{FF2B5EF4-FFF2-40B4-BE49-F238E27FC236}">
                    <a16:creationId xmlns:a16="http://schemas.microsoft.com/office/drawing/2014/main" id="{9642BD4F-BE04-4F8F-83A4-E5B080090B1F}"/>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2" name="TextBox 61">
                <a:extLst>
                  <a:ext uri="{FF2B5EF4-FFF2-40B4-BE49-F238E27FC236}">
                    <a16:creationId xmlns:a16="http://schemas.microsoft.com/office/drawing/2014/main" id="{F74D2C04-1A70-4E74-8C1F-18421F0C4807}"/>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3" name="TextBox 62">
                <a:extLst>
                  <a:ext uri="{FF2B5EF4-FFF2-40B4-BE49-F238E27FC236}">
                    <a16:creationId xmlns:a16="http://schemas.microsoft.com/office/drawing/2014/main" id="{BECBCE91-B307-4E41-B301-10B2736179FC}"/>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41" name="Group 40">
              <a:extLst>
                <a:ext uri="{FF2B5EF4-FFF2-40B4-BE49-F238E27FC236}">
                  <a16:creationId xmlns:a16="http://schemas.microsoft.com/office/drawing/2014/main" id="{B2400D18-019C-498D-A666-813E7BE989A1}"/>
                </a:ext>
              </a:extLst>
            </p:cNvPr>
            <p:cNvGrpSpPr/>
            <p:nvPr/>
          </p:nvGrpSpPr>
          <p:grpSpPr>
            <a:xfrm>
              <a:off x="10415671" y="-773215"/>
              <a:ext cx="4332681" cy="8106520"/>
              <a:chOff x="3774253" y="-742359"/>
              <a:chExt cx="4332681" cy="8106520"/>
            </a:xfrm>
            <a:noFill/>
          </p:grpSpPr>
          <p:sp>
            <p:nvSpPr>
              <p:cNvPr id="42" name="TextBox 41">
                <a:extLst>
                  <a:ext uri="{FF2B5EF4-FFF2-40B4-BE49-F238E27FC236}">
                    <a16:creationId xmlns:a16="http://schemas.microsoft.com/office/drawing/2014/main" id="{0DCF3C1F-4A74-4431-9010-5C9EE3F79B5D}"/>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3" name="TextBox 42">
                <a:extLst>
                  <a:ext uri="{FF2B5EF4-FFF2-40B4-BE49-F238E27FC236}">
                    <a16:creationId xmlns:a16="http://schemas.microsoft.com/office/drawing/2014/main" id="{18352F5F-10AF-452A-8C2A-541F875553CA}"/>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4" name="TextBox 43">
                <a:extLst>
                  <a:ext uri="{FF2B5EF4-FFF2-40B4-BE49-F238E27FC236}">
                    <a16:creationId xmlns:a16="http://schemas.microsoft.com/office/drawing/2014/main" id="{33B12D1C-D85C-4B71-8E0A-3409EBAB2079}"/>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5" name="TextBox 44">
                <a:extLst>
                  <a:ext uri="{FF2B5EF4-FFF2-40B4-BE49-F238E27FC236}">
                    <a16:creationId xmlns:a16="http://schemas.microsoft.com/office/drawing/2014/main" id="{0278553E-1A26-43D8-8090-B73116FBBC24}"/>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6" name="TextBox 45">
                <a:extLst>
                  <a:ext uri="{FF2B5EF4-FFF2-40B4-BE49-F238E27FC236}">
                    <a16:creationId xmlns:a16="http://schemas.microsoft.com/office/drawing/2014/main" id="{6C254743-C0EA-4E1A-A705-0D299DDD53E6}"/>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7" name="TextBox 46">
                <a:extLst>
                  <a:ext uri="{FF2B5EF4-FFF2-40B4-BE49-F238E27FC236}">
                    <a16:creationId xmlns:a16="http://schemas.microsoft.com/office/drawing/2014/main" id="{6FF84C0A-7827-46B4-94AF-4E360F6E5A99}"/>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8" name="TextBox 47">
                <a:extLst>
                  <a:ext uri="{FF2B5EF4-FFF2-40B4-BE49-F238E27FC236}">
                    <a16:creationId xmlns:a16="http://schemas.microsoft.com/office/drawing/2014/main" id="{90ED1FE8-3314-49F3-9488-0D682E41F4CD}"/>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9" name="TextBox 48">
                <a:extLst>
                  <a:ext uri="{FF2B5EF4-FFF2-40B4-BE49-F238E27FC236}">
                    <a16:creationId xmlns:a16="http://schemas.microsoft.com/office/drawing/2014/main" id="{BA112708-FECE-44BB-A786-0F5EDCEE85AE}"/>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0" name="TextBox 49">
                <a:extLst>
                  <a:ext uri="{FF2B5EF4-FFF2-40B4-BE49-F238E27FC236}">
                    <a16:creationId xmlns:a16="http://schemas.microsoft.com/office/drawing/2014/main" id="{60255DD0-3DDD-4B80-8ED6-CAD760FA066D}"/>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1" name="TextBox 50">
                <a:extLst>
                  <a:ext uri="{FF2B5EF4-FFF2-40B4-BE49-F238E27FC236}">
                    <a16:creationId xmlns:a16="http://schemas.microsoft.com/office/drawing/2014/main" id="{D3F21637-0087-4989-B8A3-CEB0F3DD031A}"/>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2" name="TextBox 51">
                <a:extLst>
                  <a:ext uri="{FF2B5EF4-FFF2-40B4-BE49-F238E27FC236}">
                    <a16:creationId xmlns:a16="http://schemas.microsoft.com/office/drawing/2014/main" id="{E6A72E95-9CAF-4098-AF43-D4287931CF90}"/>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sp>
        <p:nvSpPr>
          <p:cNvPr id="12" name="Rectangle: Rounded Corners 11">
            <a:extLst>
              <a:ext uri="{FF2B5EF4-FFF2-40B4-BE49-F238E27FC236}">
                <a16:creationId xmlns:a16="http://schemas.microsoft.com/office/drawing/2014/main" id="{E3DB1DE2-0ED7-4337-BA5C-E2A59D573840}"/>
              </a:ext>
            </a:extLst>
          </p:cNvPr>
          <p:cNvSpPr/>
          <p:nvPr/>
        </p:nvSpPr>
        <p:spPr>
          <a:xfrm rot="5400000">
            <a:off x="1889546" y="-2755159"/>
            <a:ext cx="8733618" cy="13300044"/>
          </a:xfrm>
          <a:prstGeom prst="roundRect">
            <a:avLst/>
          </a:prstGeom>
          <a:solidFill>
            <a:srgbClr val="FEC601"/>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2" name="TextBox 1">
            <a:extLst>
              <a:ext uri="{FF2B5EF4-FFF2-40B4-BE49-F238E27FC236}">
                <a16:creationId xmlns:a16="http://schemas.microsoft.com/office/drawing/2014/main" id="{B60848EA-B8C1-49FF-A271-E2258A67EFE3}"/>
              </a:ext>
            </a:extLst>
          </p:cNvPr>
          <p:cNvSpPr txBox="1"/>
          <p:nvPr/>
        </p:nvSpPr>
        <p:spPr>
          <a:xfrm>
            <a:off x="270717" y="0"/>
            <a:ext cx="2011680" cy="646331"/>
          </a:xfrm>
          <a:prstGeom prst="rect">
            <a:avLst/>
          </a:prstGeom>
          <a:noFill/>
          <a:effectLst>
            <a:outerShdw blurRad="50800" dist="76200" dir="4080000" algn="t" rotWithShape="0">
              <a:prstClr val="black">
                <a:alpha val="40000"/>
              </a:prstClr>
            </a:outerShdw>
          </a:effectLst>
        </p:spPr>
        <p:txBody>
          <a:bodyPr wrap="square" rtlCol="0">
            <a:spAutoFit/>
          </a:bodyPr>
          <a:lstStyle/>
          <a:p>
            <a:pPr algn="ctr"/>
            <a:r>
              <a:rPr lang="en-US" sz="3600" dirty="0">
                <a:solidFill>
                  <a:schemeClr val="bg1"/>
                </a:solidFill>
                <a:latin typeface="Coolvetica Rg" panose="020B0603030602020004" pitchFamily="34" charset="0"/>
              </a:rPr>
              <a:t>eat</a:t>
            </a:r>
            <a:r>
              <a:rPr lang="en-US" sz="3600" dirty="0">
                <a:solidFill>
                  <a:srgbClr val="FFFF00"/>
                </a:solidFill>
                <a:latin typeface="Coolvetica Rg" panose="020B0603030602020004" pitchFamily="34" charset="0"/>
              </a:rPr>
              <a:t>ables</a:t>
            </a:r>
          </a:p>
        </p:txBody>
      </p:sp>
      <p:sp>
        <p:nvSpPr>
          <p:cNvPr id="16" name="TextBox 15">
            <a:extLst>
              <a:ext uri="{FF2B5EF4-FFF2-40B4-BE49-F238E27FC236}">
                <a16:creationId xmlns:a16="http://schemas.microsoft.com/office/drawing/2014/main" id="{55D15141-18E9-4C79-8DE0-E6387D798761}"/>
              </a:ext>
            </a:extLst>
          </p:cNvPr>
          <p:cNvSpPr txBox="1"/>
          <p:nvPr/>
        </p:nvSpPr>
        <p:spPr>
          <a:xfrm>
            <a:off x="3563937" y="-970205"/>
            <a:ext cx="5384833" cy="707886"/>
          </a:xfrm>
          <a:prstGeom prst="rect">
            <a:avLst/>
          </a:prstGeom>
          <a:noFill/>
        </p:spPr>
        <p:txBody>
          <a:bodyPr wrap="square" rtlCol="0">
            <a:spAutoFit/>
          </a:bodyPr>
          <a:lstStyle/>
          <a:p>
            <a:r>
              <a:rPr lang="en-US" sz="4000" dirty="0">
                <a:latin typeface="Poppins Black" panose="00000A00000000000000" pitchFamily="2" charset="0"/>
                <a:cs typeface="Poppins Black" panose="00000A00000000000000" pitchFamily="2" charset="0"/>
              </a:rPr>
              <a:t>DOCUMENTATIONS</a:t>
            </a:r>
            <a:endParaRPr lang="en-IN" sz="4000" dirty="0">
              <a:latin typeface="Poppins Black" panose="00000A00000000000000" pitchFamily="2" charset="0"/>
              <a:cs typeface="Poppins Black" panose="00000A00000000000000" pitchFamily="2" charset="0"/>
            </a:endParaRPr>
          </a:p>
        </p:txBody>
      </p:sp>
      <p:sp>
        <p:nvSpPr>
          <p:cNvPr id="3" name="Rectangle: Rounded Corners 2">
            <a:extLst>
              <a:ext uri="{FF2B5EF4-FFF2-40B4-BE49-F238E27FC236}">
                <a16:creationId xmlns:a16="http://schemas.microsoft.com/office/drawing/2014/main" id="{93C3A870-52CC-41BD-8309-A15A444E561A}"/>
              </a:ext>
            </a:extLst>
          </p:cNvPr>
          <p:cNvSpPr/>
          <p:nvPr/>
        </p:nvSpPr>
        <p:spPr>
          <a:xfrm rot="5400000">
            <a:off x="927141" y="-1944875"/>
            <a:ext cx="10113890" cy="1543223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36A8877A-AB09-4FE2-B7A3-04C6D240EAE6}"/>
              </a:ext>
            </a:extLst>
          </p:cNvPr>
          <p:cNvSpPr txBox="1"/>
          <p:nvPr/>
        </p:nvSpPr>
        <p:spPr>
          <a:xfrm>
            <a:off x="5354186" y="415651"/>
            <a:ext cx="1912140" cy="369332"/>
          </a:xfrm>
          <a:prstGeom prst="rect">
            <a:avLst/>
          </a:prstGeom>
          <a:noFill/>
        </p:spPr>
        <p:txBody>
          <a:bodyPr wrap="square" rtlCol="0">
            <a:spAutoFit/>
          </a:bodyPr>
          <a:lstStyle/>
          <a:p>
            <a:r>
              <a:rPr lang="en-US" dirty="0">
                <a:latin typeface="Poppins ExtraBold" panose="00000900000000000000" pitchFamily="2" charset="0"/>
                <a:cs typeface="Poppins ExtraBold" panose="00000900000000000000" pitchFamily="2" charset="0"/>
              </a:rPr>
              <a:t>SYNOPSIS</a:t>
            </a:r>
            <a:endParaRPr lang="en-IN" dirty="0">
              <a:latin typeface="Poppins ExtraBold" panose="00000900000000000000" pitchFamily="2" charset="0"/>
              <a:cs typeface="Poppins ExtraBold" panose="00000900000000000000" pitchFamily="2" charset="0"/>
            </a:endParaRPr>
          </a:p>
        </p:txBody>
      </p:sp>
      <p:grpSp>
        <p:nvGrpSpPr>
          <p:cNvPr id="7" name="Group 6">
            <a:extLst>
              <a:ext uri="{FF2B5EF4-FFF2-40B4-BE49-F238E27FC236}">
                <a16:creationId xmlns:a16="http://schemas.microsoft.com/office/drawing/2014/main" id="{28CC18B9-FAE3-43EE-B988-60B5A14FBB52}"/>
              </a:ext>
            </a:extLst>
          </p:cNvPr>
          <p:cNvGrpSpPr/>
          <p:nvPr/>
        </p:nvGrpSpPr>
        <p:grpSpPr>
          <a:xfrm>
            <a:off x="14277197" y="-1891458"/>
            <a:ext cx="8813651" cy="4147275"/>
            <a:chOff x="3215957" y="2758553"/>
            <a:chExt cx="8813651" cy="4147275"/>
          </a:xfrm>
        </p:grpSpPr>
        <p:sp>
          <p:nvSpPr>
            <p:cNvPr id="86" name="Rectangle: Rounded Corners 85">
              <a:extLst>
                <a:ext uri="{FF2B5EF4-FFF2-40B4-BE49-F238E27FC236}">
                  <a16:creationId xmlns:a16="http://schemas.microsoft.com/office/drawing/2014/main" id="{46AB90DA-307D-4D98-A17A-F57A354442C0}"/>
                </a:ext>
              </a:extLst>
            </p:cNvPr>
            <p:cNvSpPr/>
            <p:nvPr/>
          </p:nvSpPr>
          <p:spPr>
            <a:xfrm>
              <a:off x="3215957" y="2758553"/>
              <a:ext cx="2656164" cy="405289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7" name="Rectangle: Rounded Corners 86">
              <a:extLst>
                <a:ext uri="{FF2B5EF4-FFF2-40B4-BE49-F238E27FC236}">
                  <a16:creationId xmlns:a16="http://schemas.microsoft.com/office/drawing/2014/main" id="{0969FA85-DF92-4203-82D0-0189AC373A43}"/>
                </a:ext>
              </a:extLst>
            </p:cNvPr>
            <p:cNvSpPr/>
            <p:nvPr/>
          </p:nvSpPr>
          <p:spPr>
            <a:xfrm>
              <a:off x="6340958" y="2825687"/>
              <a:ext cx="2656164" cy="405289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8" name="Rectangle: Rounded Corners 87">
              <a:extLst>
                <a:ext uri="{FF2B5EF4-FFF2-40B4-BE49-F238E27FC236}">
                  <a16:creationId xmlns:a16="http://schemas.microsoft.com/office/drawing/2014/main" id="{0644A5D9-A8AB-4A82-BF0A-A400D871C583}"/>
                </a:ext>
              </a:extLst>
            </p:cNvPr>
            <p:cNvSpPr/>
            <p:nvPr/>
          </p:nvSpPr>
          <p:spPr>
            <a:xfrm>
              <a:off x="9373444" y="2852931"/>
              <a:ext cx="2656164" cy="405289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9" name="TextBox 88">
              <a:extLst>
                <a:ext uri="{FF2B5EF4-FFF2-40B4-BE49-F238E27FC236}">
                  <a16:creationId xmlns:a16="http://schemas.microsoft.com/office/drawing/2014/main" id="{D19A97F8-8042-4219-84D8-8CE9E409D4D8}"/>
                </a:ext>
              </a:extLst>
            </p:cNvPr>
            <p:cNvSpPr txBox="1"/>
            <p:nvPr/>
          </p:nvSpPr>
          <p:spPr>
            <a:xfrm>
              <a:off x="6966340" y="3149644"/>
              <a:ext cx="1912140" cy="369332"/>
            </a:xfrm>
            <a:prstGeom prst="rect">
              <a:avLst/>
            </a:prstGeom>
            <a:noFill/>
          </p:spPr>
          <p:txBody>
            <a:bodyPr wrap="square" rtlCol="0">
              <a:spAutoFit/>
            </a:bodyPr>
            <a:lstStyle/>
            <a:p>
              <a:r>
                <a:rPr lang="en-US" dirty="0">
                  <a:latin typeface="Poppins ExtraBold" panose="00000900000000000000" pitchFamily="2" charset="0"/>
                  <a:cs typeface="Poppins ExtraBold" panose="00000900000000000000" pitchFamily="2" charset="0"/>
                </a:rPr>
                <a:t>DIAGRAMS</a:t>
              </a:r>
              <a:endParaRPr lang="en-IN" dirty="0">
                <a:latin typeface="Poppins ExtraBold" panose="00000900000000000000" pitchFamily="2" charset="0"/>
                <a:cs typeface="Poppins ExtraBold" panose="00000900000000000000" pitchFamily="2" charset="0"/>
              </a:endParaRPr>
            </a:p>
          </p:txBody>
        </p:sp>
        <p:sp>
          <p:nvSpPr>
            <p:cNvPr id="90" name="TextBox 89">
              <a:extLst>
                <a:ext uri="{FF2B5EF4-FFF2-40B4-BE49-F238E27FC236}">
                  <a16:creationId xmlns:a16="http://schemas.microsoft.com/office/drawing/2014/main" id="{0AEC87DF-FBF1-41F4-8CD5-90B1270CFD11}"/>
                </a:ext>
              </a:extLst>
            </p:cNvPr>
            <p:cNvSpPr txBox="1"/>
            <p:nvPr/>
          </p:nvSpPr>
          <p:spPr>
            <a:xfrm>
              <a:off x="4224594" y="3129710"/>
              <a:ext cx="843572" cy="369332"/>
            </a:xfrm>
            <a:prstGeom prst="rect">
              <a:avLst/>
            </a:prstGeom>
            <a:noFill/>
          </p:spPr>
          <p:txBody>
            <a:bodyPr wrap="square" rtlCol="0">
              <a:spAutoFit/>
            </a:bodyPr>
            <a:lstStyle/>
            <a:p>
              <a:r>
                <a:rPr lang="en-US" dirty="0">
                  <a:latin typeface="Poppins ExtraBold" panose="00000900000000000000" pitchFamily="2" charset="0"/>
                  <a:cs typeface="Poppins ExtraBold" panose="00000900000000000000" pitchFamily="2" charset="0"/>
                </a:rPr>
                <a:t>SRS</a:t>
              </a:r>
              <a:endParaRPr lang="en-IN" dirty="0">
                <a:latin typeface="Poppins ExtraBold" panose="00000900000000000000" pitchFamily="2" charset="0"/>
                <a:cs typeface="Poppins ExtraBold" panose="00000900000000000000" pitchFamily="2" charset="0"/>
              </a:endParaRPr>
            </a:p>
          </p:txBody>
        </p:sp>
        <p:sp>
          <p:nvSpPr>
            <p:cNvPr id="91" name="TextBox 90">
              <a:extLst>
                <a:ext uri="{FF2B5EF4-FFF2-40B4-BE49-F238E27FC236}">
                  <a16:creationId xmlns:a16="http://schemas.microsoft.com/office/drawing/2014/main" id="{90F3ECA0-502D-425E-B693-61A5ED1861E1}"/>
                </a:ext>
              </a:extLst>
            </p:cNvPr>
            <p:cNvSpPr txBox="1"/>
            <p:nvPr/>
          </p:nvSpPr>
          <p:spPr>
            <a:xfrm>
              <a:off x="9968152" y="3149644"/>
              <a:ext cx="1912140" cy="369332"/>
            </a:xfrm>
            <a:prstGeom prst="rect">
              <a:avLst/>
            </a:prstGeom>
            <a:noFill/>
          </p:spPr>
          <p:txBody>
            <a:bodyPr wrap="square" rtlCol="0">
              <a:spAutoFit/>
            </a:bodyPr>
            <a:lstStyle/>
            <a:p>
              <a:r>
                <a:rPr lang="en-US" dirty="0">
                  <a:latin typeface="Poppins ExtraBold" panose="00000900000000000000" pitchFamily="2" charset="0"/>
                  <a:cs typeface="Poppins ExtraBold" panose="00000900000000000000" pitchFamily="2" charset="0"/>
                </a:rPr>
                <a:t>TESTCASES</a:t>
              </a:r>
              <a:endParaRPr lang="en-IN" dirty="0">
                <a:latin typeface="Poppins ExtraBold" panose="00000900000000000000" pitchFamily="2" charset="0"/>
                <a:cs typeface="Poppins ExtraBold" panose="00000900000000000000" pitchFamily="2" charset="0"/>
              </a:endParaRPr>
            </a:p>
          </p:txBody>
        </p:sp>
      </p:grpSp>
    </p:spTree>
    <p:extLst>
      <p:ext uri="{BB962C8B-B14F-4D97-AF65-F5344CB8AC3E}">
        <p14:creationId xmlns:p14="http://schemas.microsoft.com/office/powerpoint/2010/main" val="143590128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C2E8892-12E6-4AF8-9C5C-A661EBBF45EE}"/>
              </a:ext>
            </a:extLst>
          </p:cNvPr>
          <p:cNvSpPr/>
          <p:nvPr/>
        </p:nvSpPr>
        <p:spPr>
          <a:xfrm>
            <a:off x="0" y="0"/>
            <a:ext cx="12192000" cy="6858000"/>
          </a:xfrm>
          <a:prstGeom prst="rect">
            <a:avLst/>
          </a:prstGeom>
          <a:solidFill>
            <a:srgbClr val="0156ED"/>
          </a:solidFill>
          <a:ln>
            <a:noFill/>
          </a:ln>
          <a:effectLst>
            <a:innerShdw blurRad="114300">
              <a:schemeClr val="bg1"/>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25" name="Group 24">
            <a:extLst>
              <a:ext uri="{FF2B5EF4-FFF2-40B4-BE49-F238E27FC236}">
                <a16:creationId xmlns:a16="http://schemas.microsoft.com/office/drawing/2014/main" id="{CFA5C13F-7F80-4B2F-A594-3C69DACACE58}"/>
              </a:ext>
            </a:extLst>
          </p:cNvPr>
          <p:cNvGrpSpPr/>
          <p:nvPr/>
        </p:nvGrpSpPr>
        <p:grpSpPr>
          <a:xfrm>
            <a:off x="-1887426" y="-856813"/>
            <a:ext cx="15280440" cy="8161734"/>
            <a:chOff x="-532088" y="-773215"/>
            <a:chExt cx="15280440" cy="8161734"/>
          </a:xfrm>
        </p:grpSpPr>
        <p:grpSp>
          <p:nvGrpSpPr>
            <p:cNvPr id="31" name="Group 30">
              <a:extLst>
                <a:ext uri="{FF2B5EF4-FFF2-40B4-BE49-F238E27FC236}">
                  <a16:creationId xmlns:a16="http://schemas.microsoft.com/office/drawing/2014/main" id="{F5BAC509-BEAB-4FDA-93A3-6F060248E045}"/>
                </a:ext>
              </a:extLst>
            </p:cNvPr>
            <p:cNvGrpSpPr/>
            <p:nvPr/>
          </p:nvGrpSpPr>
          <p:grpSpPr>
            <a:xfrm>
              <a:off x="3107367" y="-718001"/>
              <a:ext cx="4332681" cy="8106520"/>
              <a:chOff x="3774253" y="-742359"/>
              <a:chExt cx="4332681" cy="8106520"/>
            </a:xfrm>
            <a:noFill/>
          </p:grpSpPr>
          <p:sp>
            <p:nvSpPr>
              <p:cNvPr id="72" name="TextBox 71">
                <a:extLst>
                  <a:ext uri="{FF2B5EF4-FFF2-40B4-BE49-F238E27FC236}">
                    <a16:creationId xmlns:a16="http://schemas.microsoft.com/office/drawing/2014/main" id="{D1CDD50F-F9EF-4752-8E87-D74E52DFADA2}"/>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3" name="TextBox 72">
                <a:extLst>
                  <a:ext uri="{FF2B5EF4-FFF2-40B4-BE49-F238E27FC236}">
                    <a16:creationId xmlns:a16="http://schemas.microsoft.com/office/drawing/2014/main" id="{46E6AEAF-7F65-4002-8A9B-7778B8F6DD8E}"/>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4" name="TextBox 73">
                <a:extLst>
                  <a:ext uri="{FF2B5EF4-FFF2-40B4-BE49-F238E27FC236}">
                    <a16:creationId xmlns:a16="http://schemas.microsoft.com/office/drawing/2014/main" id="{3DD97561-BD39-4343-AC24-B85D4F4379E1}"/>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5" name="TextBox 74">
                <a:extLst>
                  <a:ext uri="{FF2B5EF4-FFF2-40B4-BE49-F238E27FC236}">
                    <a16:creationId xmlns:a16="http://schemas.microsoft.com/office/drawing/2014/main" id="{D0A90158-54FD-4CCF-91B5-CB88617422CB}"/>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6" name="TextBox 75">
                <a:extLst>
                  <a:ext uri="{FF2B5EF4-FFF2-40B4-BE49-F238E27FC236}">
                    <a16:creationId xmlns:a16="http://schemas.microsoft.com/office/drawing/2014/main" id="{F1013385-F900-4721-BF92-710F9F31B985}"/>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7" name="TextBox 76">
                <a:extLst>
                  <a:ext uri="{FF2B5EF4-FFF2-40B4-BE49-F238E27FC236}">
                    <a16:creationId xmlns:a16="http://schemas.microsoft.com/office/drawing/2014/main" id="{5E9613D4-2BD8-4EEB-B584-A2EA7B9708C1}"/>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8" name="TextBox 77">
                <a:extLst>
                  <a:ext uri="{FF2B5EF4-FFF2-40B4-BE49-F238E27FC236}">
                    <a16:creationId xmlns:a16="http://schemas.microsoft.com/office/drawing/2014/main" id="{222D34FF-67D2-40CE-B150-A5C575C54F2E}"/>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9" name="TextBox 78">
                <a:extLst>
                  <a:ext uri="{FF2B5EF4-FFF2-40B4-BE49-F238E27FC236}">
                    <a16:creationId xmlns:a16="http://schemas.microsoft.com/office/drawing/2014/main" id="{D2B12ED7-597C-48A6-A5B9-E575DE804C58}"/>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0" name="TextBox 79">
                <a:extLst>
                  <a:ext uri="{FF2B5EF4-FFF2-40B4-BE49-F238E27FC236}">
                    <a16:creationId xmlns:a16="http://schemas.microsoft.com/office/drawing/2014/main" id="{E44F1DE4-02E1-42D8-9C14-14861A5AA14E}"/>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1" name="TextBox 80">
                <a:extLst>
                  <a:ext uri="{FF2B5EF4-FFF2-40B4-BE49-F238E27FC236}">
                    <a16:creationId xmlns:a16="http://schemas.microsoft.com/office/drawing/2014/main" id="{6D719743-2E2D-43A4-B13D-F64C68A4ED2C}"/>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2" name="TextBox 81">
                <a:extLst>
                  <a:ext uri="{FF2B5EF4-FFF2-40B4-BE49-F238E27FC236}">
                    <a16:creationId xmlns:a16="http://schemas.microsoft.com/office/drawing/2014/main" id="{E7391882-B618-4AA5-A1CD-77A3F1272E6D}"/>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32" name="Group 31">
              <a:extLst>
                <a:ext uri="{FF2B5EF4-FFF2-40B4-BE49-F238E27FC236}">
                  <a16:creationId xmlns:a16="http://schemas.microsoft.com/office/drawing/2014/main" id="{93D7A634-67F6-43DE-9D83-B7911307143A}"/>
                </a:ext>
              </a:extLst>
            </p:cNvPr>
            <p:cNvGrpSpPr/>
            <p:nvPr/>
          </p:nvGrpSpPr>
          <p:grpSpPr>
            <a:xfrm>
              <a:off x="-532088" y="-718001"/>
              <a:ext cx="4332681" cy="8106520"/>
              <a:chOff x="3774253" y="-742359"/>
              <a:chExt cx="4332681" cy="8106520"/>
            </a:xfrm>
            <a:noFill/>
          </p:grpSpPr>
          <p:sp>
            <p:nvSpPr>
              <p:cNvPr id="61" name="TextBox 60">
                <a:extLst>
                  <a:ext uri="{FF2B5EF4-FFF2-40B4-BE49-F238E27FC236}">
                    <a16:creationId xmlns:a16="http://schemas.microsoft.com/office/drawing/2014/main" id="{9BA7E53F-C8D5-4678-987D-F7680D51DDFF}"/>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2" name="TextBox 61">
                <a:extLst>
                  <a:ext uri="{FF2B5EF4-FFF2-40B4-BE49-F238E27FC236}">
                    <a16:creationId xmlns:a16="http://schemas.microsoft.com/office/drawing/2014/main" id="{975B4C5C-B4D7-4B59-B237-DEFED49038D9}"/>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3" name="TextBox 62">
                <a:extLst>
                  <a:ext uri="{FF2B5EF4-FFF2-40B4-BE49-F238E27FC236}">
                    <a16:creationId xmlns:a16="http://schemas.microsoft.com/office/drawing/2014/main" id="{A8515932-7DAF-444C-A7BA-BBC428BE564F}"/>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4" name="TextBox 63">
                <a:extLst>
                  <a:ext uri="{FF2B5EF4-FFF2-40B4-BE49-F238E27FC236}">
                    <a16:creationId xmlns:a16="http://schemas.microsoft.com/office/drawing/2014/main" id="{E510D919-7D4A-4D47-93CB-97D2E5973531}"/>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5" name="TextBox 64">
                <a:extLst>
                  <a:ext uri="{FF2B5EF4-FFF2-40B4-BE49-F238E27FC236}">
                    <a16:creationId xmlns:a16="http://schemas.microsoft.com/office/drawing/2014/main" id="{6DF4B229-7315-4040-9CA5-84FEDD331B1A}"/>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6" name="TextBox 65">
                <a:extLst>
                  <a:ext uri="{FF2B5EF4-FFF2-40B4-BE49-F238E27FC236}">
                    <a16:creationId xmlns:a16="http://schemas.microsoft.com/office/drawing/2014/main" id="{07F062E9-C7F6-4AFA-8208-BC66C38B183D}"/>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7" name="TextBox 66">
                <a:extLst>
                  <a:ext uri="{FF2B5EF4-FFF2-40B4-BE49-F238E27FC236}">
                    <a16:creationId xmlns:a16="http://schemas.microsoft.com/office/drawing/2014/main" id="{6A4BB25C-0B97-4E6F-9875-023F5568FFAF}"/>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8" name="TextBox 67">
                <a:extLst>
                  <a:ext uri="{FF2B5EF4-FFF2-40B4-BE49-F238E27FC236}">
                    <a16:creationId xmlns:a16="http://schemas.microsoft.com/office/drawing/2014/main" id="{54F0B4CD-E7F6-40FC-B213-16CA40D6DE49}"/>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9" name="TextBox 68">
                <a:extLst>
                  <a:ext uri="{FF2B5EF4-FFF2-40B4-BE49-F238E27FC236}">
                    <a16:creationId xmlns:a16="http://schemas.microsoft.com/office/drawing/2014/main" id="{C6D0AE47-8FBA-4747-A421-E5DB8B08E5B9}"/>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0" name="TextBox 69">
                <a:extLst>
                  <a:ext uri="{FF2B5EF4-FFF2-40B4-BE49-F238E27FC236}">
                    <a16:creationId xmlns:a16="http://schemas.microsoft.com/office/drawing/2014/main" id="{0F8D2B65-FA9A-46F8-B2B0-88DE7DAB36EB}"/>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1" name="TextBox 70">
                <a:extLst>
                  <a:ext uri="{FF2B5EF4-FFF2-40B4-BE49-F238E27FC236}">
                    <a16:creationId xmlns:a16="http://schemas.microsoft.com/office/drawing/2014/main" id="{669DAD77-44A1-4755-A599-8FF594872D82}"/>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33" name="Group 32">
              <a:extLst>
                <a:ext uri="{FF2B5EF4-FFF2-40B4-BE49-F238E27FC236}">
                  <a16:creationId xmlns:a16="http://schemas.microsoft.com/office/drawing/2014/main" id="{2D29990E-F444-42E3-8138-2D7210C7779D}"/>
                </a:ext>
              </a:extLst>
            </p:cNvPr>
            <p:cNvGrpSpPr/>
            <p:nvPr/>
          </p:nvGrpSpPr>
          <p:grpSpPr>
            <a:xfrm>
              <a:off x="6782266" y="-773215"/>
              <a:ext cx="4332681" cy="8106520"/>
              <a:chOff x="3774253" y="-742359"/>
              <a:chExt cx="4332681" cy="8106520"/>
            </a:xfrm>
            <a:noFill/>
          </p:grpSpPr>
          <p:sp>
            <p:nvSpPr>
              <p:cNvPr id="49" name="TextBox 48">
                <a:extLst>
                  <a:ext uri="{FF2B5EF4-FFF2-40B4-BE49-F238E27FC236}">
                    <a16:creationId xmlns:a16="http://schemas.microsoft.com/office/drawing/2014/main" id="{FD4AE509-885A-4E9E-9F3B-9AB10D30B567}"/>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1" name="TextBox 50">
                <a:extLst>
                  <a:ext uri="{FF2B5EF4-FFF2-40B4-BE49-F238E27FC236}">
                    <a16:creationId xmlns:a16="http://schemas.microsoft.com/office/drawing/2014/main" id="{CB2B15DF-3E10-4754-9B53-8D6F951556BA}"/>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2" name="TextBox 51">
                <a:extLst>
                  <a:ext uri="{FF2B5EF4-FFF2-40B4-BE49-F238E27FC236}">
                    <a16:creationId xmlns:a16="http://schemas.microsoft.com/office/drawing/2014/main" id="{A36D247B-3015-4D15-A2D2-99D2A240D14E}"/>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3" name="TextBox 52">
                <a:extLst>
                  <a:ext uri="{FF2B5EF4-FFF2-40B4-BE49-F238E27FC236}">
                    <a16:creationId xmlns:a16="http://schemas.microsoft.com/office/drawing/2014/main" id="{4CADBE64-2E37-4D16-BE50-3C36D8812C3D}"/>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4" name="TextBox 53">
                <a:extLst>
                  <a:ext uri="{FF2B5EF4-FFF2-40B4-BE49-F238E27FC236}">
                    <a16:creationId xmlns:a16="http://schemas.microsoft.com/office/drawing/2014/main" id="{6B771AB2-080D-4C8E-9A5D-95681C93FE3B}"/>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5" name="TextBox 54">
                <a:extLst>
                  <a:ext uri="{FF2B5EF4-FFF2-40B4-BE49-F238E27FC236}">
                    <a16:creationId xmlns:a16="http://schemas.microsoft.com/office/drawing/2014/main" id="{7B33CB16-C6C4-4C7D-BE5F-4E24A0897193}"/>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6" name="TextBox 55">
                <a:extLst>
                  <a:ext uri="{FF2B5EF4-FFF2-40B4-BE49-F238E27FC236}">
                    <a16:creationId xmlns:a16="http://schemas.microsoft.com/office/drawing/2014/main" id="{355BC24F-88D2-4231-8727-45A508B25FD5}"/>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7" name="TextBox 56">
                <a:extLst>
                  <a:ext uri="{FF2B5EF4-FFF2-40B4-BE49-F238E27FC236}">
                    <a16:creationId xmlns:a16="http://schemas.microsoft.com/office/drawing/2014/main" id="{B0B53960-29B6-4B17-BF20-B57759F8C9FA}"/>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8" name="TextBox 57">
                <a:extLst>
                  <a:ext uri="{FF2B5EF4-FFF2-40B4-BE49-F238E27FC236}">
                    <a16:creationId xmlns:a16="http://schemas.microsoft.com/office/drawing/2014/main" id="{8F9C338E-41AE-4833-998A-7F12DC0CF326}"/>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9" name="TextBox 58">
                <a:extLst>
                  <a:ext uri="{FF2B5EF4-FFF2-40B4-BE49-F238E27FC236}">
                    <a16:creationId xmlns:a16="http://schemas.microsoft.com/office/drawing/2014/main" id="{E160D6F9-2E4E-4555-A9BC-44D706751999}"/>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0" name="TextBox 59">
                <a:extLst>
                  <a:ext uri="{FF2B5EF4-FFF2-40B4-BE49-F238E27FC236}">
                    <a16:creationId xmlns:a16="http://schemas.microsoft.com/office/drawing/2014/main" id="{923784D3-AF02-471F-8334-34695039B1E7}"/>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34" name="Group 33">
              <a:extLst>
                <a:ext uri="{FF2B5EF4-FFF2-40B4-BE49-F238E27FC236}">
                  <a16:creationId xmlns:a16="http://schemas.microsoft.com/office/drawing/2014/main" id="{9568C696-2BFB-47A6-B675-DF3D5F015E94}"/>
                </a:ext>
              </a:extLst>
            </p:cNvPr>
            <p:cNvGrpSpPr/>
            <p:nvPr/>
          </p:nvGrpSpPr>
          <p:grpSpPr>
            <a:xfrm>
              <a:off x="10415671" y="-773215"/>
              <a:ext cx="4332681" cy="8106520"/>
              <a:chOff x="3774253" y="-742359"/>
              <a:chExt cx="4332681" cy="8106520"/>
            </a:xfrm>
            <a:noFill/>
          </p:grpSpPr>
          <p:sp>
            <p:nvSpPr>
              <p:cNvPr id="35" name="TextBox 34">
                <a:extLst>
                  <a:ext uri="{FF2B5EF4-FFF2-40B4-BE49-F238E27FC236}">
                    <a16:creationId xmlns:a16="http://schemas.microsoft.com/office/drawing/2014/main" id="{F63B3B1F-D826-4B08-B4DA-38011D15C4FA}"/>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36" name="TextBox 35">
                <a:extLst>
                  <a:ext uri="{FF2B5EF4-FFF2-40B4-BE49-F238E27FC236}">
                    <a16:creationId xmlns:a16="http://schemas.microsoft.com/office/drawing/2014/main" id="{4B2AA620-88A5-494A-8009-70603A727246}"/>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37" name="TextBox 36">
                <a:extLst>
                  <a:ext uri="{FF2B5EF4-FFF2-40B4-BE49-F238E27FC236}">
                    <a16:creationId xmlns:a16="http://schemas.microsoft.com/office/drawing/2014/main" id="{FE74BBB9-B95F-47AB-A230-CB213FF18EF7}"/>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39" name="TextBox 38">
                <a:extLst>
                  <a:ext uri="{FF2B5EF4-FFF2-40B4-BE49-F238E27FC236}">
                    <a16:creationId xmlns:a16="http://schemas.microsoft.com/office/drawing/2014/main" id="{C5F33452-6277-4DE2-8142-BE6D1A496352}"/>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0" name="TextBox 39">
                <a:extLst>
                  <a:ext uri="{FF2B5EF4-FFF2-40B4-BE49-F238E27FC236}">
                    <a16:creationId xmlns:a16="http://schemas.microsoft.com/office/drawing/2014/main" id="{E4BAF82C-ACE5-404C-89CD-A2ABF36B0444}"/>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1" name="TextBox 40">
                <a:extLst>
                  <a:ext uri="{FF2B5EF4-FFF2-40B4-BE49-F238E27FC236}">
                    <a16:creationId xmlns:a16="http://schemas.microsoft.com/office/drawing/2014/main" id="{E7B29C85-4485-406D-A424-CCC5A64BE474}"/>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2" name="TextBox 41">
                <a:extLst>
                  <a:ext uri="{FF2B5EF4-FFF2-40B4-BE49-F238E27FC236}">
                    <a16:creationId xmlns:a16="http://schemas.microsoft.com/office/drawing/2014/main" id="{5A5CC33E-C4CA-4265-8D20-5890B25F7DD4}"/>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4" name="TextBox 43">
                <a:extLst>
                  <a:ext uri="{FF2B5EF4-FFF2-40B4-BE49-F238E27FC236}">
                    <a16:creationId xmlns:a16="http://schemas.microsoft.com/office/drawing/2014/main" id="{304049A7-9123-4AC0-B363-FE968256E988}"/>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5" name="TextBox 44">
                <a:extLst>
                  <a:ext uri="{FF2B5EF4-FFF2-40B4-BE49-F238E27FC236}">
                    <a16:creationId xmlns:a16="http://schemas.microsoft.com/office/drawing/2014/main" id="{7CCAB4D6-D4C7-4565-A146-F4C2AC6FD248}"/>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6" name="TextBox 45">
                <a:extLst>
                  <a:ext uri="{FF2B5EF4-FFF2-40B4-BE49-F238E27FC236}">
                    <a16:creationId xmlns:a16="http://schemas.microsoft.com/office/drawing/2014/main" id="{578D71CC-1076-4D86-8E13-2FAE9A01B41B}"/>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7" name="TextBox 46">
                <a:extLst>
                  <a:ext uri="{FF2B5EF4-FFF2-40B4-BE49-F238E27FC236}">
                    <a16:creationId xmlns:a16="http://schemas.microsoft.com/office/drawing/2014/main" id="{3E17CEAF-6E73-499B-9A9A-C69ACDF0C50E}"/>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sp>
        <p:nvSpPr>
          <p:cNvPr id="2" name="TextBox 1">
            <a:extLst>
              <a:ext uri="{FF2B5EF4-FFF2-40B4-BE49-F238E27FC236}">
                <a16:creationId xmlns:a16="http://schemas.microsoft.com/office/drawing/2014/main" id="{B60848EA-B8C1-49FF-A271-E2258A67EFE3}"/>
              </a:ext>
            </a:extLst>
          </p:cNvPr>
          <p:cNvSpPr txBox="1"/>
          <p:nvPr/>
        </p:nvSpPr>
        <p:spPr>
          <a:xfrm>
            <a:off x="4216564" y="0"/>
            <a:ext cx="3758872" cy="1015663"/>
          </a:xfrm>
          <a:prstGeom prst="rect">
            <a:avLst/>
          </a:prstGeom>
          <a:noFill/>
          <a:effectLst>
            <a:outerShdw blurRad="50800" dist="76200" dir="4080000" algn="t" rotWithShape="0">
              <a:prstClr val="black">
                <a:alpha val="40000"/>
              </a:prstClr>
            </a:outerShdw>
          </a:effectLst>
        </p:spPr>
        <p:txBody>
          <a:bodyPr wrap="square" rtlCol="0">
            <a:spAutoFit/>
          </a:bodyPr>
          <a:lstStyle/>
          <a:p>
            <a:pPr algn="ctr"/>
            <a:r>
              <a:rPr lang="en-US" sz="6000" dirty="0">
                <a:solidFill>
                  <a:schemeClr val="bg1"/>
                </a:solidFill>
                <a:latin typeface="Coolvetica Rg" panose="020B0603030602020004" pitchFamily="34" charset="0"/>
              </a:rPr>
              <a:t>eat</a:t>
            </a:r>
            <a:r>
              <a:rPr lang="en-US" sz="6000" dirty="0">
                <a:solidFill>
                  <a:srgbClr val="FFFF00"/>
                </a:solidFill>
                <a:latin typeface="Coolvetica Rg" panose="020B0603030602020004" pitchFamily="34" charset="0"/>
              </a:rPr>
              <a:t>ables</a:t>
            </a:r>
          </a:p>
        </p:txBody>
      </p:sp>
      <p:sp>
        <p:nvSpPr>
          <p:cNvPr id="20" name="TextBox 19">
            <a:extLst>
              <a:ext uri="{FF2B5EF4-FFF2-40B4-BE49-F238E27FC236}">
                <a16:creationId xmlns:a16="http://schemas.microsoft.com/office/drawing/2014/main" id="{E6BA3EAF-32D6-4FDF-9B4D-7F019D110DF8}"/>
              </a:ext>
            </a:extLst>
          </p:cNvPr>
          <p:cNvSpPr txBox="1"/>
          <p:nvPr/>
        </p:nvSpPr>
        <p:spPr>
          <a:xfrm>
            <a:off x="13393014" y="5272121"/>
            <a:ext cx="3683000" cy="1384995"/>
          </a:xfrm>
          <a:prstGeom prst="rect">
            <a:avLst/>
          </a:prstGeom>
          <a:noFill/>
        </p:spPr>
        <p:txBody>
          <a:bodyPr wrap="square" rtlCol="0">
            <a:spAutoFit/>
          </a:bodyPr>
          <a:lstStyle/>
          <a:p>
            <a:r>
              <a:rPr lang="en-US" sz="2800" dirty="0">
                <a:solidFill>
                  <a:schemeClr val="bg1"/>
                </a:solidFill>
                <a:latin typeface="Bahnschrift SemiBold Condensed" panose="020B0502040204020203" pitchFamily="34" charset="0"/>
                <a:cs typeface="Poppins SemiBold" panose="00000700000000000000" pitchFamily="2" charset="0"/>
              </a:rPr>
              <a:t>204682 – Ashwin K.V</a:t>
            </a:r>
          </a:p>
          <a:p>
            <a:r>
              <a:rPr lang="en-US" sz="2800" dirty="0">
                <a:solidFill>
                  <a:schemeClr val="bg1"/>
                </a:solidFill>
                <a:latin typeface="Bahnschrift SemiBold Condensed" panose="020B0502040204020203" pitchFamily="34" charset="0"/>
                <a:cs typeface="Poppins SemiBold" panose="00000700000000000000" pitchFamily="2" charset="0"/>
              </a:rPr>
              <a:t>204683 – Darshan Dinesh M.P</a:t>
            </a:r>
          </a:p>
          <a:p>
            <a:r>
              <a:rPr lang="en-US" sz="2800" dirty="0">
                <a:solidFill>
                  <a:schemeClr val="bg1"/>
                </a:solidFill>
                <a:latin typeface="Bahnschrift SemiBold Condensed" panose="020B0502040204020203" pitchFamily="34" charset="0"/>
                <a:cs typeface="Poppins SemiBold" panose="00000700000000000000" pitchFamily="2" charset="0"/>
              </a:rPr>
              <a:t>204684 – </a:t>
            </a:r>
            <a:r>
              <a:rPr lang="en-US" sz="2800" dirty="0" err="1">
                <a:solidFill>
                  <a:schemeClr val="bg1"/>
                </a:solidFill>
                <a:latin typeface="Bahnschrift SemiBold Condensed" panose="020B0502040204020203" pitchFamily="34" charset="0"/>
                <a:cs typeface="Poppins SemiBold" panose="00000700000000000000" pitchFamily="2" charset="0"/>
              </a:rPr>
              <a:t>Delbin</a:t>
            </a:r>
            <a:r>
              <a:rPr lang="en-US" sz="2800" dirty="0">
                <a:solidFill>
                  <a:schemeClr val="bg1"/>
                </a:solidFill>
                <a:latin typeface="Bahnschrift SemiBold Condensed" panose="020B0502040204020203" pitchFamily="34" charset="0"/>
                <a:cs typeface="Poppins SemiBold" panose="00000700000000000000" pitchFamily="2" charset="0"/>
              </a:rPr>
              <a:t> George</a:t>
            </a:r>
            <a:endParaRPr lang="en-IN" sz="2800" dirty="0">
              <a:solidFill>
                <a:schemeClr val="bg1"/>
              </a:solidFill>
              <a:latin typeface="Bahnschrift SemiBold Condensed" panose="020B0502040204020203" pitchFamily="34" charset="0"/>
              <a:cs typeface="Poppins SemiBold" panose="00000700000000000000" pitchFamily="2" charset="0"/>
            </a:endParaRPr>
          </a:p>
        </p:txBody>
      </p:sp>
      <p:grpSp>
        <p:nvGrpSpPr>
          <p:cNvPr id="3" name="Group 2">
            <a:extLst>
              <a:ext uri="{FF2B5EF4-FFF2-40B4-BE49-F238E27FC236}">
                <a16:creationId xmlns:a16="http://schemas.microsoft.com/office/drawing/2014/main" id="{BDDCD688-BD9B-489D-AA96-2A4C146F10BD}"/>
              </a:ext>
            </a:extLst>
          </p:cNvPr>
          <p:cNvGrpSpPr/>
          <p:nvPr/>
        </p:nvGrpSpPr>
        <p:grpSpPr>
          <a:xfrm>
            <a:off x="368646" y="1824054"/>
            <a:ext cx="2536992" cy="4457949"/>
            <a:chOff x="368646" y="1824054"/>
            <a:chExt cx="2536992" cy="4457949"/>
          </a:xfrm>
        </p:grpSpPr>
        <p:sp>
          <p:nvSpPr>
            <p:cNvPr id="4" name="Rectangle: Rounded Corners 3">
              <a:extLst>
                <a:ext uri="{FF2B5EF4-FFF2-40B4-BE49-F238E27FC236}">
                  <a16:creationId xmlns:a16="http://schemas.microsoft.com/office/drawing/2014/main" id="{A2FAFBF6-CFF3-4861-9D3B-B8ECE027B484}"/>
                </a:ext>
              </a:extLst>
            </p:cNvPr>
            <p:cNvSpPr/>
            <p:nvPr/>
          </p:nvSpPr>
          <p:spPr>
            <a:xfrm>
              <a:off x="447164" y="1824054"/>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4" name="TextBox 13">
              <a:extLst>
                <a:ext uri="{FF2B5EF4-FFF2-40B4-BE49-F238E27FC236}">
                  <a16:creationId xmlns:a16="http://schemas.microsoft.com/office/drawing/2014/main" id="{58147F1C-76CE-4DBC-B598-F04773B4F327}"/>
                </a:ext>
              </a:extLst>
            </p:cNvPr>
            <p:cNvSpPr txBox="1"/>
            <p:nvPr/>
          </p:nvSpPr>
          <p:spPr>
            <a:xfrm>
              <a:off x="679697" y="1998494"/>
              <a:ext cx="1993409" cy="382371"/>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INTRODUCTION</a:t>
              </a:r>
            </a:p>
          </p:txBody>
        </p:sp>
        <p:pic>
          <p:nvPicPr>
            <p:cNvPr id="9" name="Picture 8">
              <a:extLst>
                <a:ext uri="{FF2B5EF4-FFF2-40B4-BE49-F238E27FC236}">
                  <a16:creationId xmlns:a16="http://schemas.microsoft.com/office/drawing/2014/main" id="{EF8BCFEC-0B48-488C-A221-43FF73829C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8646" y="2937677"/>
              <a:ext cx="2497152" cy="2497152"/>
            </a:xfrm>
            <a:prstGeom prst="rect">
              <a:avLst/>
            </a:prstGeom>
          </p:spPr>
        </p:pic>
      </p:grpSp>
      <p:grpSp>
        <p:nvGrpSpPr>
          <p:cNvPr id="7" name="Group 6">
            <a:extLst>
              <a:ext uri="{FF2B5EF4-FFF2-40B4-BE49-F238E27FC236}">
                <a16:creationId xmlns:a16="http://schemas.microsoft.com/office/drawing/2014/main" id="{E069A0EE-3A35-4F6A-B8EB-D8E2A1FBDA22}"/>
              </a:ext>
            </a:extLst>
          </p:cNvPr>
          <p:cNvGrpSpPr/>
          <p:nvPr/>
        </p:nvGrpSpPr>
        <p:grpSpPr>
          <a:xfrm>
            <a:off x="8993676" y="1824054"/>
            <a:ext cx="2829678" cy="4457949"/>
            <a:chOff x="8993676" y="1824054"/>
            <a:chExt cx="2829678" cy="4457949"/>
          </a:xfrm>
        </p:grpSpPr>
        <p:sp>
          <p:nvSpPr>
            <p:cNvPr id="17" name="Rectangle: Rounded Corners 16">
              <a:extLst>
                <a:ext uri="{FF2B5EF4-FFF2-40B4-BE49-F238E27FC236}">
                  <a16:creationId xmlns:a16="http://schemas.microsoft.com/office/drawing/2014/main" id="{0DA062EF-BD14-469A-927F-648AFE941FAA}"/>
                </a:ext>
              </a:extLst>
            </p:cNvPr>
            <p:cNvSpPr/>
            <p:nvPr/>
          </p:nvSpPr>
          <p:spPr>
            <a:xfrm>
              <a:off x="9286361" y="1824054"/>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21" name="TextBox 20">
              <a:extLst>
                <a:ext uri="{FF2B5EF4-FFF2-40B4-BE49-F238E27FC236}">
                  <a16:creationId xmlns:a16="http://schemas.microsoft.com/office/drawing/2014/main" id="{25F561D5-C97D-41CB-858C-B57135728E01}"/>
                </a:ext>
              </a:extLst>
            </p:cNvPr>
            <p:cNvSpPr txBox="1"/>
            <p:nvPr/>
          </p:nvSpPr>
          <p:spPr>
            <a:xfrm>
              <a:off x="9633196" y="1979827"/>
              <a:ext cx="1993409" cy="382371"/>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CONCLUSION </a:t>
              </a:r>
            </a:p>
          </p:txBody>
        </p:sp>
        <p:pic>
          <p:nvPicPr>
            <p:cNvPr id="26" name="Picture 25">
              <a:extLst>
                <a:ext uri="{FF2B5EF4-FFF2-40B4-BE49-F238E27FC236}">
                  <a16:creationId xmlns:a16="http://schemas.microsoft.com/office/drawing/2014/main" id="{4AFEB2FD-0817-4089-AF2A-50B650080C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93676" y="2789090"/>
              <a:ext cx="2829678" cy="2829678"/>
            </a:xfrm>
            <a:prstGeom prst="rect">
              <a:avLst/>
            </a:prstGeom>
          </p:spPr>
        </p:pic>
      </p:grpSp>
      <p:sp>
        <p:nvSpPr>
          <p:cNvPr id="16" name="Rectangle: Rounded Corners 15">
            <a:extLst>
              <a:ext uri="{FF2B5EF4-FFF2-40B4-BE49-F238E27FC236}">
                <a16:creationId xmlns:a16="http://schemas.microsoft.com/office/drawing/2014/main" id="{0704350E-2303-4E60-BA2E-EF74032D59ED}"/>
              </a:ext>
            </a:extLst>
          </p:cNvPr>
          <p:cNvSpPr/>
          <p:nvPr/>
        </p:nvSpPr>
        <p:spPr>
          <a:xfrm>
            <a:off x="6339962" y="1837481"/>
            <a:ext cx="2458474" cy="4457949"/>
          </a:xfrm>
          <a:prstGeom prst="roundRect">
            <a:avLst/>
          </a:prstGeom>
          <a:solidFill>
            <a:schemeClr val="bg1"/>
          </a:solidFill>
          <a:ln w="50800">
            <a:solidFill>
              <a:srgbClr val="FF3562"/>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9" name="TextBox 18">
            <a:extLst>
              <a:ext uri="{FF2B5EF4-FFF2-40B4-BE49-F238E27FC236}">
                <a16:creationId xmlns:a16="http://schemas.microsoft.com/office/drawing/2014/main" id="{092A0BBD-A5AC-4892-965C-7CB540355CDA}"/>
              </a:ext>
            </a:extLst>
          </p:cNvPr>
          <p:cNvSpPr txBox="1"/>
          <p:nvPr/>
        </p:nvSpPr>
        <p:spPr>
          <a:xfrm>
            <a:off x="6380466" y="2010543"/>
            <a:ext cx="2860293" cy="369332"/>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TECHNOLOGY USED</a:t>
            </a:r>
          </a:p>
        </p:txBody>
      </p:sp>
      <p:pic>
        <p:nvPicPr>
          <p:cNvPr id="27" name="Picture 26">
            <a:extLst>
              <a:ext uri="{FF2B5EF4-FFF2-40B4-BE49-F238E27FC236}">
                <a16:creationId xmlns:a16="http://schemas.microsoft.com/office/drawing/2014/main" id="{58B496B0-B4A0-4744-9AE9-9EB08758751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02803" y="2362198"/>
            <a:ext cx="3237215" cy="3237215"/>
          </a:xfrm>
          <a:prstGeom prst="rect">
            <a:avLst/>
          </a:prstGeom>
        </p:spPr>
      </p:pic>
      <p:cxnSp>
        <p:nvCxnSpPr>
          <p:cNvPr id="30" name="Straight Connector 29">
            <a:extLst>
              <a:ext uri="{FF2B5EF4-FFF2-40B4-BE49-F238E27FC236}">
                <a16:creationId xmlns:a16="http://schemas.microsoft.com/office/drawing/2014/main" id="{E043C991-54FA-456A-B4CC-D5346BA4B492}"/>
              </a:ext>
            </a:extLst>
          </p:cNvPr>
          <p:cNvCxnSpPr/>
          <p:nvPr/>
        </p:nvCxnSpPr>
        <p:spPr>
          <a:xfrm>
            <a:off x="1071210" y="2361681"/>
            <a:ext cx="1209962" cy="0"/>
          </a:xfrm>
          <a:prstGeom prst="line">
            <a:avLst/>
          </a:prstGeom>
        </p:spPr>
        <p:style>
          <a:lnRef idx="2">
            <a:schemeClr val="dk1"/>
          </a:lnRef>
          <a:fillRef idx="0">
            <a:schemeClr val="dk1"/>
          </a:fillRef>
          <a:effectRef idx="1">
            <a:schemeClr val="dk1"/>
          </a:effectRef>
          <a:fontRef idx="minor">
            <a:schemeClr val="tx1"/>
          </a:fontRef>
        </p:style>
      </p:cxnSp>
      <p:cxnSp>
        <p:nvCxnSpPr>
          <p:cNvPr id="43" name="Straight Connector 42">
            <a:extLst>
              <a:ext uri="{FF2B5EF4-FFF2-40B4-BE49-F238E27FC236}">
                <a16:creationId xmlns:a16="http://schemas.microsoft.com/office/drawing/2014/main" id="{4EAA7CA0-69BE-4ABD-9D82-37AB24D77FB8}"/>
              </a:ext>
            </a:extLst>
          </p:cNvPr>
          <p:cNvCxnSpPr/>
          <p:nvPr/>
        </p:nvCxnSpPr>
        <p:spPr>
          <a:xfrm>
            <a:off x="7012222" y="2379876"/>
            <a:ext cx="1209962" cy="0"/>
          </a:xfrm>
          <a:prstGeom prst="line">
            <a:avLst/>
          </a:prstGeom>
        </p:spPr>
        <p:style>
          <a:lnRef idx="2">
            <a:schemeClr val="dk1"/>
          </a:lnRef>
          <a:fillRef idx="0">
            <a:schemeClr val="dk1"/>
          </a:fillRef>
          <a:effectRef idx="1">
            <a:schemeClr val="dk1"/>
          </a:effectRef>
          <a:fontRef idx="minor">
            <a:schemeClr val="tx1"/>
          </a:fontRef>
        </p:style>
      </p:cxnSp>
      <p:cxnSp>
        <p:nvCxnSpPr>
          <p:cNvPr id="48" name="Straight Connector 47">
            <a:extLst>
              <a:ext uri="{FF2B5EF4-FFF2-40B4-BE49-F238E27FC236}">
                <a16:creationId xmlns:a16="http://schemas.microsoft.com/office/drawing/2014/main" id="{5FC23CB5-7048-407A-8AB3-3BE4CB6881F7}"/>
              </a:ext>
            </a:extLst>
          </p:cNvPr>
          <p:cNvCxnSpPr/>
          <p:nvPr/>
        </p:nvCxnSpPr>
        <p:spPr>
          <a:xfrm>
            <a:off x="9939495" y="2365852"/>
            <a:ext cx="1209962" cy="0"/>
          </a:xfrm>
          <a:prstGeom prst="line">
            <a:avLst/>
          </a:prstGeom>
        </p:spPr>
        <p:style>
          <a:lnRef idx="2">
            <a:schemeClr val="dk1"/>
          </a:lnRef>
          <a:fillRef idx="0">
            <a:schemeClr val="dk1"/>
          </a:fillRef>
          <a:effectRef idx="1">
            <a:schemeClr val="dk1"/>
          </a:effectRef>
          <a:fontRef idx="minor">
            <a:schemeClr val="tx1"/>
          </a:fontRef>
        </p:style>
      </p:cxnSp>
      <p:sp>
        <p:nvSpPr>
          <p:cNvPr id="15" name="Rectangle: Rounded Corners 14">
            <a:extLst>
              <a:ext uri="{FF2B5EF4-FFF2-40B4-BE49-F238E27FC236}">
                <a16:creationId xmlns:a16="http://schemas.microsoft.com/office/drawing/2014/main" id="{F641F614-F8E6-4DA3-9095-E5B1C930E8ED}"/>
              </a:ext>
            </a:extLst>
          </p:cNvPr>
          <p:cNvSpPr/>
          <p:nvPr/>
        </p:nvSpPr>
        <p:spPr>
          <a:xfrm>
            <a:off x="3393563" y="1824054"/>
            <a:ext cx="2458474" cy="4457949"/>
          </a:xfrm>
          <a:prstGeom prst="roundRect">
            <a:avLst/>
          </a:prstGeom>
          <a:solidFill>
            <a:schemeClr val="bg1"/>
          </a:solidFill>
          <a:ln w="50800">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8" name="TextBox 17">
            <a:extLst>
              <a:ext uri="{FF2B5EF4-FFF2-40B4-BE49-F238E27FC236}">
                <a16:creationId xmlns:a16="http://schemas.microsoft.com/office/drawing/2014/main" id="{9274130D-F640-43BA-8429-C7E0662CC187}"/>
              </a:ext>
            </a:extLst>
          </p:cNvPr>
          <p:cNvSpPr txBox="1"/>
          <p:nvPr/>
        </p:nvSpPr>
        <p:spPr>
          <a:xfrm>
            <a:off x="3746046" y="1992866"/>
            <a:ext cx="1993409" cy="369332"/>
          </a:xfrm>
          <a:prstGeom prst="rect">
            <a:avLst/>
          </a:prstGeom>
          <a:noFill/>
        </p:spPr>
        <p:txBody>
          <a:bodyPr wrap="square" rtlCol="0">
            <a:spAutoFit/>
          </a:bodyPr>
          <a:lstStyle/>
          <a:p>
            <a:r>
              <a:rPr lang="en-IN" sz="1800" dirty="0">
                <a:latin typeface="Poppins Black" panose="00000A00000000000000" pitchFamily="2" charset="0"/>
                <a:cs typeface="Poppins Black" panose="00000A00000000000000" pitchFamily="2" charset="0"/>
              </a:rPr>
              <a:t>KEY FEATURES</a:t>
            </a:r>
          </a:p>
        </p:txBody>
      </p:sp>
      <p:pic>
        <p:nvPicPr>
          <p:cNvPr id="28" name="Picture 27">
            <a:extLst>
              <a:ext uri="{FF2B5EF4-FFF2-40B4-BE49-F238E27FC236}">
                <a16:creationId xmlns:a16="http://schemas.microsoft.com/office/drawing/2014/main" id="{C1804C5D-99FA-4C7A-9197-67FDDA79BD0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44166" y="2918019"/>
            <a:ext cx="2707872" cy="2354102"/>
          </a:xfrm>
          <a:prstGeom prst="rect">
            <a:avLst/>
          </a:prstGeom>
        </p:spPr>
      </p:pic>
      <p:cxnSp>
        <p:nvCxnSpPr>
          <p:cNvPr id="38" name="Straight Connector 37">
            <a:extLst>
              <a:ext uri="{FF2B5EF4-FFF2-40B4-BE49-F238E27FC236}">
                <a16:creationId xmlns:a16="http://schemas.microsoft.com/office/drawing/2014/main" id="{9C0846CC-8DD1-4FC6-ADDD-332A3EFA3C9B}"/>
              </a:ext>
            </a:extLst>
          </p:cNvPr>
          <p:cNvCxnSpPr/>
          <p:nvPr/>
        </p:nvCxnSpPr>
        <p:spPr>
          <a:xfrm>
            <a:off x="4057426" y="2371038"/>
            <a:ext cx="1209962" cy="0"/>
          </a:xfrm>
          <a:prstGeom prst="line">
            <a:avLst/>
          </a:prstGeom>
        </p:spPr>
        <p:style>
          <a:lnRef idx="2">
            <a:schemeClr val="dk1"/>
          </a:lnRef>
          <a:fillRef idx="0">
            <a:schemeClr val="dk1"/>
          </a:fillRef>
          <a:effectRef idx="1">
            <a:schemeClr val="dk1"/>
          </a:effectRef>
          <a:fontRef idx="minor">
            <a:schemeClr val="tx1"/>
          </a:fontRef>
        </p:style>
      </p:cxnSp>
      <p:sp>
        <p:nvSpPr>
          <p:cNvPr id="29" name="TextBox 28">
            <a:extLst>
              <a:ext uri="{FF2B5EF4-FFF2-40B4-BE49-F238E27FC236}">
                <a16:creationId xmlns:a16="http://schemas.microsoft.com/office/drawing/2014/main" id="{0B9D6E7E-EDB4-4662-98D5-244F39EDD5A0}"/>
              </a:ext>
            </a:extLst>
          </p:cNvPr>
          <p:cNvSpPr txBox="1"/>
          <p:nvPr/>
        </p:nvSpPr>
        <p:spPr>
          <a:xfrm>
            <a:off x="12498299" y="1718001"/>
            <a:ext cx="5588000" cy="3012107"/>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Our platform is built using HTML, JavaScript, and Tailwind CSS for the frontend, and PHP and MySQL for the backend. This powerful combination of technologies ensures that our platform is user-friendly, responsive, and efficient.</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We integrated the Geolocation API to retrieve the user's location and provide location-based recommendations.</a:t>
            </a:r>
            <a:endParaRPr lang="en-IN" sz="1600" dirty="0">
              <a:latin typeface="Poppins Medium" panose="00000600000000000000" pitchFamily="2" charset="0"/>
              <a:cs typeface="Poppins Medium" panose="00000600000000000000" pitchFamily="2" charset="0"/>
            </a:endParaRPr>
          </a:p>
        </p:txBody>
      </p:sp>
    </p:spTree>
    <p:extLst>
      <p:ext uri="{BB962C8B-B14F-4D97-AF65-F5344CB8AC3E}">
        <p14:creationId xmlns:p14="http://schemas.microsoft.com/office/powerpoint/2010/main" val="39082129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C2E8892-12E6-4AF8-9C5C-A661EBBF45EE}"/>
              </a:ext>
            </a:extLst>
          </p:cNvPr>
          <p:cNvSpPr/>
          <p:nvPr/>
        </p:nvSpPr>
        <p:spPr>
          <a:xfrm>
            <a:off x="0" y="0"/>
            <a:ext cx="12192000" cy="6858000"/>
          </a:xfrm>
          <a:prstGeom prst="rect">
            <a:avLst/>
          </a:prstGeom>
          <a:solidFill>
            <a:srgbClr val="0156ED"/>
          </a:solidFill>
          <a:ln>
            <a:noFill/>
          </a:ln>
          <a:effectLst>
            <a:innerShdw blurRad="114300">
              <a:schemeClr val="bg1"/>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142" name="Group 141">
            <a:extLst>
              <a:ext uri="{FF2B5EF4-FFF2-40B4-BE49-F238E27FC236}">
                <a16:creationId xmlns:a16="http://schemas.microsoft.com/office/drawing/2014/main" id="{E354C775-8030-4515-999F-361C301C0E10}"/>
              </a:ext>
            </a:extLst>
          </p:cNvPr>
          <p:cNvGrpSpPr/>
          <p:nvPr/>
        </p:nvGrpSpPr>
        <p:grpSpPr>
          <a:xfrm>
            <a:off x="-1887426" y="-856813"/>
            <a:ext cx="15280440" cy="8161734"/>
            <a:chOff x="-532088" y="-773215"/>
            <a:chExt cx="15280440" cy="8161734"/>
          </a:xfrm>
        </p:grpSpPr>
        <p:grpSp>
          <p:nvGrpSpPr>
            <p:cNvPr id="143" name="Group 142">
              <a:extLst>
                <a:ext uri="{FF2B5EF4-FFF2-40B4-BE49-F238E27FC236}">
                  <a16:creationId xmlns:a16="http://schemas.microsoft.com/office/drawing/2014/main" id="{634E6AA5-408F-47E5-A610-5585377C0135}"/>
                </a:ext>
              </a:extLst>
            </p:cNvPr>
            <p:cNvGrpSpPr/>
            <p:nvPr/>
          </p:nvGrpSpPr>
          <p:grpSpPr>
            <a:xfrm>
              <a:off x="3107367" y="-718001"/>
              <a:ext cx="4332681" cy="8106520"/>
              <a:chOff x="3774253" y="-742359"/>
              <a:chExt cx="4332681" cy="8106520"/>
            </a:xfrm>
            <a:noFill/>
          </p:grpSpPr>
          <p:sp>
            <p:nvSpPr>
              <p:cNvPr id="180" name="TextBox 179">
                <a:extLst>
                  <a:ext uri="{FF2B5EF4-FFF2-40B4-BE49-F238E27FC236}">
                    <a16:creationId xmlns:a16="http://schemas.microsoft.com/office/drawing/2014/main" id="{72B4ECBC-4645-4215-995F-0BA2B3130EB1}"/>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81" name="TextBox 180">
                <a:extLst>
                  <a:ext uri="{FF2B5EF4-FFF2-40B4-BE49-F238E27FC236}">
                    <a16:creationId xmlns:a16="http://schemas.microsoft.com/office/drawing/2014/main" id="{39A3A85B-EA3A-4AB3-82F7-550BE0A20953}"/>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82" name="TextBox 181">
                <a:extLst>
                  <a:ext uri="{FF2B5EF4-FFF2-40B4-BE49-F238E27FC236}">
                    <a16:creationId xmlns:a16="http://schemas.microsoft.com/office/drawing/2014/main" id="{B9BF2ED5-E83A-4B3D-8765-C4B9295510C4}"/>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83" name="TextBox 182">
                <a:extLst>
                  <a:ext uri="{FF2B5EF4-FFF2-40B4-BE49-F238E27FC236}">
                    <a16:creationId xmlns:a16="http://schemas.microsoft.com/office/drawing/2014/main" id="{5834E703-DAEC-4784-9415-126DFB06834C}"/>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84" name="TextBox 183">
                <a:extLst>
                  <a:ext uri="{FF2B5EF4-FFF2-40B4-BE49-F238E27FC236}">
                    <a16:creationId xmlns:a16="http://schemas.microsoft.com/office/drawing/2014/main" id="{D4E29C2C-F970-4C2E-AEAB-439F4138D877}"/>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85" name="TextBox 184">
                <a:extLst>
                  <a:ext uri="{FF2B5EF4-FFF2-40B4-BE49-F238E27FC236}">
                    <a16:creationId xmlns:a16="http://schemas.microsoft.com/office/drawing/2014/main" id="{A87186A8-E294-4F63-A4F3-9C067A7B7DC2}"/>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86" name="TextBox 185">
                <a:extLst>
                  <a:ext uri="{FF2B5EF4-FFF2-40B4-BE49-F238E27FC236}">
                    <a16:creationId xmlns:a16="http://schemas.microsoft.com/office/drawing/2014/main" id="{BD27ECE7-7A6E-41C0-A387-91995ECACE6B}"/>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87" name="TextBox 186">
                <a:extLst>
                  <a:ext uri="{FF2B5EF4-FFF2-40B4-BE49-F238E27FC236}">
                    <a16:creationId xmlns:a16="http://schemas.microsoft.com/office/drawing/2014/main" id="{85474A44-3901-42BD-AC0B-A1F41A42982A}"/>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88" name="TextBox 187">
                <a:extLst>
                  <a:ext uri="{FF2B5EF4-FFF2-40B4-BE49-F238E27FC236}">
                    <a16:creationId xmlns:a16="http://schemas.microsoft.com/office/drawing/2014/main" id="{0E61BF0E-7320-47A2-BE79-82CA6381E133}"/>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89" name="TextBox 188">
                <a:extLst>
                  <a:ext uri="{FF2B5EF4-FFF2-40B4-BE49-F238E27FC236}">
                    <a16:creationId xmlns:a16="http://schemas.microsoft.com/office/drawing/2014/main" id="{E5FF3B4E-01CC-4D7C-BA8A-2EA3873D0544}"/>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90" name="TextBox 189">
                <a:extLst>
                  <a:ext uri="{FF2B5EF4-FFF2-40B4-BE49-F238E27FC236}">
                    <a16:creationId xmlns:a16="http://schemas.microsoft.com/office/drawing/2014/main" id="{66687FC9-4B4E-4C04-9F4C-2FE56BF21851}"/>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144" name="Group 143">
              <a:extLst>
                <a:ext uri="{FF2B5EF4-FFF2-40B4-BE49-F238E27FC236}">
                  <a16:creationId xmlns:a16="http://schemas.microsoft.com/office/drawing/2014/main" id="{7F4C18F4-64B0-4F76-9BFF-541AAB842BC4}"/>
                </a:ext>
              </a:extLst>
            </p:cNvPr>
            <p:cNvGrpSpPr/>
            <p:nvPr/>
          </p:nvGrpSpPr>
          <p:grpSpPr>
            <a:xfrm>
              <a:off x="-532088" y="-718001"/>
              <a:ext cx="4332681" cy="8106520"/>
              <a:chOff x="3774253" y="-742359"/>
              <a:chExt cx="4332681" cy="8106520"/>
            </a:xfrm>
            <a:noFill/>
          </p:grpSpPr>
          <p:sp>
            <p:nvSpPr>
              <p:cNvPr id="169" name="TextBox 168">
                <a:extLst>
                  <a:ext uri="{FF2B5EF4-FFF2-40B4-BE49-F238E27FC236}">
                    <a16:creationId xmlns:a16="http://schemas.microsoft.com/office/drawing/2014/main" id="{0FB4FBDB-052F-4461-BB8B-171759135153}"/>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70" name="TextBox 169">
                <a:extLst>
                  <a:ext uri="{FF2B5EF4-FFF2-40B4-BE49-F238E27FC236}">
                    <a16:creationId xmlns:a16="http://schemas.microsoft.com/office/drawing/2014/main" id="{236D7D4E-7AE7-4467-8488-A3713395ED77}"/>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71" name="TextBox 170">
                <a:extLst>
                  <a:ext uri="{FF2B5EF4-FFF2-40B4-BE49-F238E27FC236}">
                    <a16:creationId xmlns:a16="http://schemas.microsoft.com/office/drawing/2014/main" id="{DE623221-30A0-4ADE-B7DA-0B2FBA2FFBAA}"/>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72" name="TextBox 171">
                <a:extLst>
                  <a:ext uri="{FF2B5EF4-FFF2-40B4-BE49-F238E27FC236}">
                    <a16:creationId xmlns:a16="http://schemas.microsoft.com/office/drawing/2014/main" id="{06FB651A-B173-46C1-A6C2-3C337272DF0C}"/>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73" name="TextBox 172">
                <a:extLst>
                  <a:ext uri="{FF2B5EF4-FFF2-40B4-BE49-F238E27FC236}">
                    <a16:creationId xmlns:a16="http://schemas.microsoft.com/office/drawing/2014/main" id="{301721F9-22A4-4D83-9022-3A15C5C0725A}"/>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74" name="TextBox 173">
                <a:extLst>
                  <a:ext uri="{FF2B5EF4-FFF2-40B4-BE49-F238E27FC236}">
                    <a16:creationId xmlns:a16="http://schemas.microsoft.com/office/drawing/2014/main" id="{333ADAE6-041B-4B6B-8EFA-DC09C8D4A7D3}"/>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75" name="TextBox 174">
                <a:extLst>
                  <a:ext uri="{FF2B5EF4-FFF2-40B4-BE49-F238E27FC236}">
                    <a16:creationId xmlns:a16="http://schemas.microsoft.com/office/drawing/2014/main" id="{ECFA073C-A18C-406C-9C10-9A2429DFE3FA}"/>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76" name="TextBox 175">
                <a:extLst>
                  <a:ext uri="{FF2B5EF4-FFF2-40B4-BE49-F238E27FC236}">
                    <a16:creationId xmlns:a16="http://schemas.microsoft.com/office/drawing/2014/main" id="{FABBB75C-6161-42C8-AC65-F0DCA34A6FCE}"/>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77" name="TextBox 176">
                <a:extLst>
                  <a:ext uri="{FF2B5EF4-FFF2-40B4-BE49-F238E27FC236}">
                    <a16:creationId xmlns:a16="http://schemas.microsoft.com/office/drawing/2014/main" id="{634451E4-CB6D-4327-A4E1-7253EA373B1A}"/>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78" name="TextBox 177">
                <a:extLst>
                  <a:ext uri="{FF2B5EF4-FFF2-40B4-BE49-F238E27FC236}">
                    <a16:creationId xmlns:a16="http://schemas.microsoft.com/office/drawing/2014/main" id="{8B326502-9952-4030-BA73-C997DCAEECBE}"/>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79" name="TextBox 178">
                <a:extLst>
                  <a:ext uri="{FF2B5EF4-FFF2-40B4-BE49-F238E27FC236}">
                    <a16:creationId xmlns:a16="http://schemas.microsoft.com/office/drawing/2014/main" id="{94F7EDA1-C5C3-40D6-8310-D37C587C013D}"/>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145" name="Group 144">
              <a:extLst>
                <a:ext uri="{FF2B5EF4-FFF2-40B4-BE49-F238E27FC236}">
                  <a16:creationId xmlns:a16="http://schemas.microsoft.com/office/drawing/2014/main" id="{1F812B69-4A78-4E81-A903-2DEABA059580}"/>
                </a:ext>
              </a:extLst>
            </p:cNvPr>
            <p:cNvGrpSpPr/>
            <p:nvPr/>
          </p:nvGrpSpPr>
          <p:grpSpPr>
            <a:xfrm>
              <a:off x="6782266" y="-773215"/>
              <a:ext cx="4332681" cy="8106520"/>
              <a:chOff x="3774253" y="-742359"/>
              <a:chExt cx="4332681" cy="8106520"/>
            </a:xfrm>
            <a:noFill/>
          </p:grpSpPr>
          <p:sp>
            <p:nvSpPr>
              <p:cNvPr id="158" name="TextBox 157">
                <a:extLst>
                  <a:ext uri="{FF2B5EF4-FFF2-40B4-BE49-F238E27FC236}">
                    <a16:creationId xmlns:a16="http://schemas.microsoft.com/office/drawing/2014/main" id="{7C0061A4-B250-4E57-8799-E6A2531D7E5D}"/>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59" name="TextBox 158">
                <a:extLst>
                  <a:ext uri="{FF2B5EF4-FFF2-40B4-BE49-F238E27FC236}">
                    <a16:creationId xmlns:a16="http://schemas.microsoft.com/office/drawing/2014/main" id="{3E8A6826-A8C0-4CAE-836E-3AC615DB5317}"/>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60" name="TextBox 159">
                <a:extLst>
                  <a:ext uri="{FF2B5EF4-FFF2-40B4-BE49-F238E27FC236}">
                    <a16:creationId xmlns:a16="http://schemas.microsoft.com/office/drawing/2014/main" id="{81DA62A3-5821-4B4D-9908-35EBE5D41E34}"/>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61" name="TextBox 160">
                <a:extLst>
                  <a:ext uri="{FF2B5EF4-FFF2-40B4-BE49-F238E27FC236}">
                    <a16:creationId xmlns:a16="http://schemas.microsoft.com/office/drawing/2014/main" id="{89AF573F-D7D9-4248-8AE4-70CC0110AA79}"/>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62" name="TextBox 161">
                <a:extLst>
                  <a:ext uri="{FF2B5EF4-FFF2-40B4-BE49-F238E27FC236}">
                    <a16:creationId xmlns:a16="http://schemas.microsoft.com/office/drawing/2014/main" id="{760F196C-CBB0-4C22-A8A8-14EFBD8FECF8}"/>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63" name="TextBox 162">
                <a:extLst>
                  <a:ext uri="{FF2B5EF4-FFF2-40B4-BE49-F238E27FC236}">
                    <a16:creationId xmlns:a16="http://schemas.microsoft.com/office/drawing/2014/main" id="{96510F87-03CD-4ADD-B210-BA1AE8B5E2E5}"/>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64" name="TextBox 163">
                <a:extLst>
                  <a:ext uri="{FF2B5EF4-FFF2-40B4-BE49-F238E27FC236}">
                    <a16:creationId xmlns:a16="http://schemas.microsoft.com/office/drawing/2014/main" id="{CD0915AD-C19F-49EC-A8BC-965CFF1C6873}"/>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65" name="TextBox 164">
                <a:extLst>
                  <a:ext uri="{FF2B5EF4-FFF2-40B4-BE49-F238E27FC236}">
                    <a16:creationId xmlns:a16="http://schemas.microsoft.com/office/drawing/2014/main" id="{C83420DE-FA99-40CA-B683-63AC574EE64E}"/>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66" name="TextBox 165">
                <a:extLst>
                  <a:ext uri="{FF2B5EF4-FFF2-40B4-BE49-F238E27FC236}">
                    <a16:creationId xmlns:a16="http://schemas.microsoft.com/office/drawing/2014/main" id="{E9B82438-76F2-4EC5-880A-E9B99CD6B63A}"/>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67" name="TextBox 166">
                <a:extLst>
                  <a:ext uri="{FF2B5EF4-FFF2-40B4-BE49-F238E27FC236}">
                    <a16:creationId xmlns:a16="http://schemas.microsoft.com/office/drawing/2014/main" id="{A2193FF2-1FAE-4433-BC0F-C6A1DBFB2093}"/>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68" name="TextBox 167">
                <a:extLst>
                  <a:ext uri="{FF2B5EF4-FFF2-40B4-BE49-F238E27FC236}">
                    <a16:creationId xmlns:a16="http://schemas.microsoft.com/office/drawing/2014/main" id="{B61DAD9B-EBB1-49CD-936B-D2DFC3F4CA78}"/>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146" name="Group 145">
              <a:extLst>
                <a:ext uri="{FF2B5EF4-FFF2-40B4-BE49-F238E27FC236}">
                  <a16:creationId xmlns:a16="http://schemas.microsoft.com/office/drawing/2014/main" id="{89A29022-B3DB-4EB0-AC64-D19B05B92C47}"/>
                </a:ext>
              </a:extLst>
            </p:cNvPr>
            <p:cNvGrpSpPr/>
            <p:nvPr/>
          </p:nvGrpSpPr>
          <p:grpSpPr>
            <a:xfrm>
              <a:off x="10415671" y="-773215"/>
              <a:ext cx="4332681" cy="8106520"/>
              <a:chOff x="3774253" y="-742359"/>
              <a:chExt cx="4332681" cy="8106520"/>
            </a:xfrm>
            <a:noFill/>
          </p:grpSpPr>
          <p:sp>
            <p:nvSpPr>
              <p:cNvPr id="147" name="TextBox 146">
                <a:extLst>
                  <a:ext uri="{FF2B5EF4-FFF2-40B4-BE49-F238E27FC236}">
                    <a16:creationId xmlns:a16="http://schemas.microsoft.com/office/drawing/2014/main" id="{CE8F1871-C65F-4FF9-8333-C24B8FAE390F}"/>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48" name="TextBox 147">
                <a:extLst>
                  <a:ext uri="{FF2B5EF4-FFF2-40B4-BE49-F238E27FC236}">
                    <a16:creationId xmlns:a16="http://schemas.microsoft.com/office/drawing/2014/main" id="{9955B796-C474-45E9-8663-202E1928AF25}"/>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49" name="TextBox 148">
                <a:extLst>
                  <a:ext uri="{FF2B5EF4-FFF2-40B4-BE49-F238E27FC236}">
                    <a16:creationId xmlns:a16="http://schemas.microsoft.com/office/drawing/2014/main" id="{F578D2C1-0140-40A8-B979-7FB6AA8069D7}"/>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50" name="TextBox 149">
                <a:extLst>
                  <a:ext uri="{FF2B5EF4-FFF2-40B4-BE49-F238E27FC236}">
                    <a16:creationId xmlns:a16="http://schemas.microsoft.com/office/drawing/2014/main" id="{7D93A61A-1BB9-4D26-9451-3FC458FA9229}"/>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51" name="TextBox 150">
                <a:extLst>
                  <a:ext uri="{FF2B5EF4-FFF2-40B4-BE49-F238E27FC236}">
                    <a16:creationId xmlns:a16="http://schemas.microsoft.com/office/drawing/2014/main" id="{62BE5119-2A39-4390-8CDB-5F8B1E110C77}"/>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52" name="TextBox 151">
                <a:extLst>
                  <a:ext uri="{FF2B5EF4-FFF2-40B4-BE49-F238E27FC236}">
                    <a16:creationId xmlns:a16="http://schemas.microsoft.com/office/drawing/2014/main" id="{23292002-3C2C-412B-9CD1-A68F4271F7E6}"/>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53" name="TextBox 152">
                <a:extLst>
                  <a:ext uri="{FF2B5EF4-FFF2-40B4-BE49-F238E27FC236}">
                    <a16:creationId xmlns:a16="http://schemas.microsoft.com/office/drawing/2014/main" id="{66AAB2F5-3040-40C6-8651-8A8EC2E8AC58}"/>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54" name="TextBox 153">
                <a:extLst>
                  <a:ext uri="{FF2B5EF4-FFF2-40B4-BE49-F238E27FC236}">
                    <a16:creationId xmlns:a16="http://schemas.microsoft.com/office/drawing/2014/main" id="{AD8C366C-B81C-4001-83B0-630E6849FE47}"/>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55" name="TextBox 154">
                <a:extLst>
                  <a:ext uri="{FF2B5EF4-FFF2-40B4-BE49-F238E27FC236}">
                    <a16:creationId xmlns:a16="http://schemas.microsoft.com/office/drawing/2014/main" id="{55E0E21A-5998-42AB-973E-43FB34BADE4D}"/>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56" name="TextBox 155">
                <a:extLst>
                  <a:ext uri="{FF2B5EF4-FFF2-40B4-BE49-F238E27FC236}">
                    <a16:creationId xmlns:a16="http://schemas.microsoft.com/office/drawing/2014/main" id="{08B7D3C4-231E-4FC0-B25D-2C8AD443E4A2}"/>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57" name="TextBox 156">
                <a:extLst>
                  <a:ext uri="{FF2B5EF4-FFF2-40B4-BE49-F238E27FC236}">
                    <a16:creationId xmlns:a16="http://schemas.microsoft.com/office/drawing/2014/main" id="{6AB3A179-C789-4279-975D-16A63FC42334}"/>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sp>
        <p:nvSpPr>
          <p:cNvPr id="2" name="TextBox 1">
            <a:extLst>
              <a:ext uri="{FF2B5EF4-FFF2-40B4-BE49-F238E27FC236}">
                <a16:creationId xmlns:a16="http://schemas.microsoft.com/office/drawing/2014/main" id="{B60848EA-B8C1-49FF-A271-E2258A67EFE3}"/>
              </a:ext>
            </a:extLst>
          </p:cNvPr>
          <p:cNvSpPr txBox="1"/>
          <p:nvPr/>
        </p:nvSpPr>
        <p:spPr>
          <a:xfrm>
            <a:off x="4216564" y="0"/>
            <a:ext cx="3758872" cy="1015663"/>
          </a:xfrm>
          <a:prstGeom prst="rect">
            <a:avLst/>
          </a:prstGeom>
          <a:noFill/>
          <a:effectLst>
            <a:outerShdw blurRad="50800" dist="76200" dir="4080000" algn="t" rotWithShape="0">
              <a:prstClr val="black">
                <a:alpha val="40000"/>
              </a:prstClr>
            </a:outerShdw>
          </a:effectLst>
        </p:spPr>
        <p:txBody>
          <a:bodyPr wrap="square" rtlCol="0">
            <a:spAutoFit/>
          </a:bodyPr>
          <a:lstStyle/>
          <a:p>
            <a:pPr algn="ctr"/>
            <a:r>
              <a:rPr lang="en-US" sz="6000" dirty="0">
                <a:solidFill>
                  <a:schemeClr val="bg1"/>
                </a:solidFill>
                <a:latin typeface="Coolvetica Rg" panose="020B0603030602020004" pitchFamily="34" charset="0"/>
              </a:rPr>
              <a:t>eat</a:t>
            </a:r>
            <a:r>
              <a:rPr lang="en-US" sz="6000" dirty="0">
                <a:solidFill>
                  <a:srgbClr val="FFFF00"/>
                </a:solidFill>
                <a:latin typeface="Coolvetica Rg" panose="020B0603030602020004" pitchFamily="34" charset="0"/>
              </a:rPr>
              <a:t>ables</a:t>
            </a:r>
          </a:p>
        </p:txBody>
      </p:sp>
      <p:sp>
        <p:nvSpPr>
          <p:cNvPr id="20" name="TextBox 19">
            <a:extLst>
              <a:ext uri="{FF2B5EF4-FFF2-40B4-BE49-F238E27FC236}">
                <a16:creationId xmlns:a16="http://schemas.microsoft.com/office/drawing/2014/main" id="{E6BA3EAF-32D6-4FDF-9B4D-7F019D110DF8}"/>
              </a:ext>
            </a:extLst>
          </p:cNvPr>
          <p:cNvSpPr txBox="1"/>
          <p:nvPr/>
        </p:nvSpPr>
        <p:spPr>
          <a:xfrm>
            <a:off x="13393014" y="5272121"/>
            <a:ext cx="3683000" cy="1384995"/>
          </a:xfrm>
          <a:prstGeom prst="rect">
            <a:avLst/>
          </a:prstGeom>
          <a:noFill/>
        </p:spPr>
        <p:txBody>
          <a:bodyPr wrap="square" rtlCol="0">
            <a:spAutoFit/>
          </a:bodyPr>
          <a:lstStyle/>
          <a:p>
            <a:r>
              <a:rPr lang="en-US" sz="2800" dirty="0">
                <a:solidFill>
                  <a:schemeClr val="bg1"/>
                </a:solidFill>
                <a:latin typeface="Bahnschrift SemiBold Condensed" panose="020B0502040204020203" pitchFamily="34" charset="0"/>
                <a:cs typeface="Poppins SemiBold" panose="00000700000000000000" pitchFamily="2" charset="0"/>
              </a:rPr>
              <a:t>204682 – Ashwin K.V</a:t>
            </a:r>
          </a:p>
          <a:p>
            <a:r>
              <a:rPr lang="en-US" sz="2800" dirty="0">
                <a:solidFill>
                  <a:schemeClr val="bg1"/>
                </a:solidFill>
                <a:latin typeface="Bahnschrift SemiBold Condensed" panose="020B0502040204020203" pitchFamily="34" charset="0"/>
                <a:cs typeface="Poppins SemiBold" panose="00000700000000000000" pitchFamily="2" charset="0"/>
              </a:rPr>
              <a:t>204683 – Darshan Dinesh M.P</a:t>
            </a:r>
          </a:p>
          <a:p>
            <a:r>
              <a:rPr lang="en-US" sz="2800" dirty="0">
                <a:solidFill>
                  <a:schemeClr val="bg1"/>
                </a:solidFill>
                <a:latin typeface="Bahnschrift SemiBold Condensed" panose="020B0502040204020203" pitchFamily="34" charset="0"/>
                <a:cs typeface="Poppins SemiBold" panose="00000700000000000000" pitchFamily="2" charset="0"/>
              </a:rPr>
              <a:t>204684 – </a:t>
            </a:r>
            <a:r>
              <a:rPr lang="en-US" sz="2800" dirty="0" err="1">
                <a:solidFill>
                  <a:schemeClr val="bg1"/>
                </a:solidFill>
                <a:latin typeface="Bahnschrift SemiBold Condensed" panose="020B0502040204020203" pitchFamily="34" charset="0"/>
                <a:cs typeface="Poppins SemiBold" panose="00000700000000000000" pitchFamily="2" charset="0"/>
              </a:rPr>
              <a:t>Delbin</a:t>
            </a:r>
            <a:r>
              <a:rPr lang="en-US" sz="2800" dirty="0">
                <a:solidFill>
                  <a:schemeClr val="bg1"/>
                </a:solidFill>
                <a:latin typeface="Bahnschrift SemiBold Condensed" panose="020B0502040204020203" pitchFamily="34" charset="0"/>
                <a:cs typeface="Poppins SemiBold" panose="00000700000000000000" pitchFamily="2" charset="0"/>
              </a:rPr>
              <a:t> George</a:t>
            </a:r>
            <a:endParaRPr lang="en-IN" sz="2800" dirty="0">
              <a:solidFill>
                <a:schemeClr val="bg1"/>
              </a:solidFill>
              <a:latin typeface="Bahnschrift SemiBold Condensed" panose="020B0502040204020203" pitchFamily="34" charset="0"/>
              <a:cs typeface="Poppins SemiBold" panose="00000700000000000000" pitchFamily="2" charset="0"/>
            </a:endParaRPr>
          </a:p>
        </p:txBody>
      </p:sp>
      <p:grpSp>
        <p:nvGrpSpPr>
          <p:cNvPr id="3" name="Group 2">
            <a:extLst>
              <a:ext uri="{FF2B5EF4-FFF2-40B4-BE49-F238E27FC236}">
                <a16:creationId xmlns:a16="http://schemas.microsoft.com/office/drawing/2014/main" id="{BDDCD688-BD9B-489D-AA96-2A4C146F10BD}"/>
              </a:ext>
            </a:extLst>
          </p:cNvPr>
          <p:cNvGrpSpPr/>
          <p:nvPr/>
        </p:nvGrpSpPr>
        <p:grpSpPr>
          <a:xfrm>
            <a:off x="368646" y="1824054"/>
            <a:ext cx="2536992" cy="4457949"/>
            <a:chOff x="368646" y="1824054"/>
            <a:chExt cx="2536992" cy="4457949"/>
          </a:xfrm>
        </p:grpSpPr>
        <p:sp>
          <p:nvSpPr>
            <p:cNvPr id="4" name="Rectangle: Rounded Corners 3">
              <a:extLst>
                <a:ext uri="{FF2B5EF4-FFF2-40B4-BE49-F238E27FC236}">
                  <a16:creationId xmlns:a16="http://schemas.microsoft.com/office/drawing/2014/main" id="{A2FAFBF6-CFF3-4861-9D3B-B8ECE027B484}"/>
                </a:ext>
              </a:extLst>
            </p:cNvPr>
            <p:cNvSpPr/>
            <p:nvPr/>
          </p:nvSpPr>
          <p:spPr>
            <a:xfrm>
              <a:off x="447164" y="1824054"/>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4" name="TextBox 13">
              <a:extLst>
                <a:ext uri="{FF2B5EF4-FFF2-40B4-BE49-F238E27FC236}">
                  <a16:creationId xmlns:a16="http://schemas.microsoft.com/office/drawing/2014/main" id="{58147F1C-76CE-4DBC-B598-F04773B4F327}"/>
                </a:ext>
              </a:extLst>
            </p:cNvPr>
            <p:cNvSpPr txBox="1"/>
            <p:nvPr/>
          </p:nvSpPr>
          <p:spPr>
            <a:xfrm>
              <a:off x="679697" y="1998494"/>
              <a:ext cx="1993409" cy="382371"/>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INTRODUCTION</a:t>
              </a:r>
            </a:p>
          </p:txBody>
        </p:sp>
        <p:pic>
          <p:nvPicPr>
            <p:cNvPr id="9" name="Picture 8">
              <a:extLst>
                <a:ext uri="{FF2B5EF4-FFF2-40B4-BE49-F238E27FC236}">
                  <a16:creationId xmlns:a16="http://schemas.microsoft.com/office/drawing/2014/main" id="{EF8BCFEC-0B48-488C-A221-43FF73829C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8646" y="2937677"/>
              <a:ext cx="2497152" cy="2497152"/>
            </a:xfrm>
            <a:prstGeom prst="rect">
              <a:avLst/>
            </a:prstGeom>
          </p:spPr>
        </p:pic>
      </p:grpSp>
      <p:sp>
        <p:nvSpPr>
          <p:cNvPr id="17" name="Rectangle: Rounded Corners 16">
            <a:extLst>
              <a:ext uri="{FF2B5EF4-FFF2-40B4-BE49-F238E27FC236}">
                <a16:creationId xmlns:a16="http://schemas.microsoft.com/office/drawing/2014/main" id="{0DA062EF-BD14-469A-927F-648AFE941FAA}"/>
              </a:ext>
            </a:extLst>
          </p:cNvPr>
          <p:cNvSpPr/>
          <p:nvPr/>
        </p:nvSpPr>
        <p:spPr>
          <a:xfrm>
            <a:off x="9286361" y="1824054"/>
            <a:ext cx="2458474" cy="4457949"/>
          </a:xfrm>
          <a:prstGeom prst="roundRect">
            <a:avLst/>
          </a:prstGeom>
          <a:solidFill>
            <a:schemeClr val="bg1"/>
          </a:solidFill>
          <a:ln w="50800">
            <a:solidFill>
              <a:srgbClr val="FF3562"/>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21" name="TextBox 20">
            <a:extLst>
              <a:ext uri="{FF2B5EF4-FFF2-40B4-BE49-F238E27FC236}">
                <a16:creationId xmlns:a16="http://schemas.microsoft.com/office/drawing/2014/main" id="{25F561D5-C97D-41CB-858C-B57135728E01}"/>
              </a:ext>
            </a:extLst>
          </p:cNvPr>
          <p:cNvSpPr txBox="1"/>
          <p:nvPr/>
        </p:nvSpPr>
        <p:spPr>
          <a:xfrm>
            <a:off x="9633196" y="1979827"/>
            <a:ext cx="1993409" cy="382371"/>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CONCLUSION </a:t>
            </a:r>
          </a:p>
        </p:txBody>
      </p:sp>
      <p:pic>
        <p:nvPicPr>
          <p:cNvPr id="26" name="Picture 25">
            <a:extLst>
              <a:ext uri="{FF2B5EF4-FFF2-40B4-BE49-F238E27FC236}">
                <a16:creationId xmlns:a16="http://schemas.microsoft.com/office/drawing/2014/main" id="{4AFEB2FD-0817-4089-AF2A-50B650080C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93676" y="2789090"/>
            <a:ext cx="2829678" cy="2829678"/>
          </a:xfrm>
          <a:prstGeom prst="rect">
            <a:avLst/>
          </a:prstGeom>
        </p:spPr>
      </p:pic>
      <p:grpSp>
        <p:nvGrpSpPr>
          <p:cNvPr id="10" name="Group 9">
            <a:extLst>
              <a:ext uri="{FF2B5EF4-FFF2-40B4-BE49-F238E27FC236}">
                <a16:creationId xmlns:a16="http://schemas.microsoft.com/office/drawing/2014/main" id="{2D701428-2603-4A3D-83FC-E5733FDB22D2}"/>
              </a:ext>
            </a:extLst>
          </p:cNvPr>
          <p:cNvGrpSpPr/>
          <p:nvPr/>
        </p:nvGrpSpPr>
        <p:grpSpPr>
          <a:xfrm>
            <a:off x="5902803" y="1837481"/>
            <a:ext cx="3337956" cy="4457949"/>
            <a:chOff x="5902803" y="1837481"/>
            <a:chExt cx="3337956" cy="4457949"/>
          </a:xfrm>
        </p:grpSpPr>
        <p:sp>
          <p:nvSpPr>
            <p:cNvPr id="16" name="Rectangle: Rounded Corners 15">
              <a:extLst>
                <a:ext uri="{FF2B5EF4-FFF2-40B4-BE49-F238E27FC236}">
                  <a16:creationId xmlns:a16="http://schemas.microsoft.com/office/drawing/2014/main" id="{0704350E-2303-4E60-BA2E-EF74032D59ED}"/>
                </a:ext>
              </a:extLst>
            </p:cNvPr>
            <p:cNvSpPr/>
            <p:nvPr/>
          </p:nvSpPr>
          <p:spPr>
            <a:xfrm>
              <a:off x="6339962" y="1837481"/>
              <a:ext cx="2458474" cy="4457949"/>
            </a:xfrm>
            <a:prstGeom prst="roundRect">
              <a:avLst/>
            </a:prstGeom>
            <a:solidFill>
              <a:schemeClr val="bg1"/>
            </a:solidFill>
            <a:ln w="50800">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grpSp>
          <p:nvGrpSpPr>
            <p:cNvPr id="5" name="Group 4">
              <a:extLst>
                <a:ext uri="{FF2B5EF4-FFF2-40B4-BE49-F238E27FC236}">
                  <a16:creationId xmlns:a16="http://schemas.microsoft.com/office/drawing/2014/main" id="{8C54374A-ACAA-49F8-B740-E062139B32D4}"/>
                </a:ext>
              </a:extLst>
            </p:cNvPr>
            <p:cNvGrpSpPr/>
            <p:nvPr/>
          </p:nvGrpSpPr>
          <p:grpSpPr>
            <a:xfrm>
              <a:off x="5902803" y="2010543"/>
              <a:ext cx="3337956" cy="3588870"/>
              <a:chOff x="5902803" y="2010543"/>
              <a:chExt cx="3337956" cy="3588870"/>
            </a:xfrm>
          </p:grpSpPr>
          <p:sp>
            <p:nvSpPr>
              <p:cNvPr id="19" name="TextBox 18">
                <a:extLst>
                  <a:ext uri="{FF2B5EF4-FFF2-40B4-BE49-F238E27FC236}">
                    <a16:creationId xmlns:a16="http://schemas.microsoft.com/office/drawing/2014/main" id="{092A0BBD-A5AC-4892-965C-7CB540355CDA}"/>
                  </a:ext>
                </a:extLst>
              </p:cNvPr>
              <p:cNvSpPr txBox="1"/>
              <p:nvPr/>
            </p:nvSpPr>
            <p:spPr>
              <a:xfrm>
                <a:off x="6380466" y="2010543"/>
                <a:ext cx="2860293" cy="369332"/>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TECHNOLOGY USED</a:t>
                </a:r>
              </a:p>
            </p:txBody>
          </p:sp>
          <p:pic>
            <p:nvPicPr>
              <p:cNvPr id="27" name="Picture 26">
                <a:extLst>
                  <a:ext uri="{FF2B5EF4-FFF2-40B4-BE49-F238E27FC236}">
                    <a16:creationId xmlns:a16="http://schemas.microsoft.com/office/drawing/2014/main" id="{58B496B0-B4A0-4744-9AE9-9EB08758751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02803" y="2362198"/>
                <a:ext cx="3237215" cy="3237215"/>
              </a:xfrm>
              <a:prstGeom prst="rect">
                <a:avLst/>
              </a:prstGeom>
            </p:spPr>
          </p:pic>
        </p:grpSp>
      </p:grpSp>
      <p:cxnSp>
        <p:nvCxnSpPr>
          <p:cNvPr id="30" name="Straight Connector 29">
            <a:extLst>
              <a:ext uri="{FF2B5EF4-FFF2-40B4-BE49-F238E27FC236}">
                <a16:creationId xmlns:a16="http://schemas.microsoft.com/office/drawing/2014/main" id="{E043C991-54FA-456A-B4CC-D5346BA4B492}"/>
              </a:ext>
            </a:extLst>
          </p:cNvPr>
          <p:cNvCxnSpPr/>
          <p:nvPr/>
        </p:nvCxnSpPr>
        <p:spPr>
          <a:xfrm>
            <a:off x="1071210" y="2361681"/>
            <a:ext cx="1209962" cy="0"/>
          </a:xfrm>
          <a:prstGeom prst="line">
            <a:avLst/>
          </a:prstGeom>
        </p:spPr>
        <p:style>
          <a:lnRef idx="2">
            <a:schemeClr val="dk1"/>
          </a:lnRef>
          <a:fillRef idx="0">
            <a:schemeClr val="dk1"/>
          </a:fillRef>
          <a:effectRef idx="1">
            <a:schemeClr val="dk1"/>
          </a:effectRef>
          <a:fontRef idx="minor">
            <a:schemeClr val="tx1"/>
          </a:fontRef>
        </p:style>
      </p:cxnSp>
      <p:cxnSp>
        <p:nvCxnSpPr>
          <p:cNvPr id="43" name="Straight Connector 42">
            <a:extLst>
              <a:ext uri="{FF2B5EF4-FFF2-40B4-BE49-F238E27FC236}">
                <a16:creationId xmlns:a16="http://schemas.microsoft.com/office/drawing/2014/main" id="{4EAA7CA0-69BE-4ABD-9D82-37AB24D77FB8}"/>
              </a:ext>
            </a:extLst>
          </p:cNvPr>
          <p:cNvCxnSpPr/>
          <p:nvPr/>
        </p:nvCxnSpPr>
        <p:spPr>
          <a:xfrm>
            <a:off x="7012222" y="2379876"/>
            <a:ext cx="1209962" cy="0"/>
          </a:xfrm>
          <a:prstGeom prst="line">
            <a:avLst/>
          </a:prstGeom>
        </p:spPr>
        <p:style>
          <a:lnRef idx="2">
            <a:schemeClr val="dk1"/>
          </a:lnRef>
          <a:fillRef idx="0">
            <a:schemeClr val="dk1"/>
          </a:fillRef>
          <a:effectRef idx="1">
            <a:schemeClr val="dk1"/>
          </a:effectRef>
          <a:fontRef idx="minor">
            <a:schemeClr val="tx1"/>
          </a:fontRef>
        </p:style>
      </p:cxnSp>
      <p:cxnSp>
        <p:nvCxnSpPr>
          <p:cNvPr id="48" name="Straight Connector 47">
            <a:extLst>
              <a:ext uri="{FF2B5EF4-FFF2-40B4-BE49-F238E27FC236}">
                <a16:creationId xmlns:a16="http://schemas.microsoft.com/office/drawing/2014/main" id="{5FC23CB5-7048-407A-8AB3-3BE4CB6881F7}"/>
              </a:ext>
            </a:extLst>
          </p:cNvPr>
          <p:cNvCxnSpPr/>
          <p:nvPr/>
        </p:nvCxnSpPr>
        <p:spPr>
          <a:xfrm>
            <a:off x="9939495" y="2365852"/>
            <a:ext cx="1209962" cy="0"/>
          </a:xfrm>
          <a:prstGeom prst="line">
            <a:avLst/>
          </a:prstGeom>
        </p:spPr>
        <p:style>
          <a:lnRef idx="2">
            <a:schemeClr val="dk1"/>
          </a:lnRef>
          <a:fillRef idx="0">
            <a:schemeClr val="dk1"/>
          </a:fillRef>
          <a:effectRef idx="1">
            <a:schemeClr val="dk1"/>
          </a:effectRef>
          <a:fontRef idx="minor">
            <a:schemeClr val="tx1"/>
          </a:fontRef>
        </p:style>
      </p:cxnSp>
      <p:sp>
        <p:nvSpPr>
          <p:cNvPr id="15" name="Rectangle: Rounded Corners 14">
            <a:extLst>
              <a:ext uri="{FF2B5EF4-FFF2-40B4-BE49-F238E27FC236}">
                <a16:creationId xmlns:a16="http://schemas.microsoft.com/office/drawing/2014/main" id="{F641F614-F8E6-4DA3-9095-E5B1C930E8ED}"/>
              </a:ext>
            </a:extLst>
          </p:cNvPr>
          <p:cNvSpPr/>
          <p:nvPr/>
        </p:nvSpPr>
        <p:spPr>
          <a:xfrm>
            <a:off x="3393563" y="1824054"/>
            <a:ext cx="2458474" cy="4457949"/>
          </a:xfrm>
          <a:prstGeom prst="roundRect">
            <a:avLst/>
          </a:prstGeom>
          <a:solidFill>
            <a:schemeClr val="bg1"/>
          </a:solidFill>
          <a:ln w="50800">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8" name="TextBox 17">
            <a:extLst>
              <a:ext uri="{FF2B5EF4-FFF2-40B4-BE49-F238E27FC236}">
                <a16:creationId xmlns:a16="http://schemas.microsoft.com/office/drawing/2014/main" id="{9274130D-F640-43BA-8429-C7E0662CC187}"/>
              </a:ext>
            </a:extLst>
          </p:cNvPr>
          <p:cNvSpPr txBox="1"/>
          <p:nvPr/>
        </p:nvSpPr>
        <p:spPr>
          <a:xfrm>
            <a:off x="3746046" y="1992866"/>
            <a:ext cx="1993409" cy="369332"/>
          </a:xfrm>
          <a:prstGeom prst="rect">
            <a:avLst/>
          </a:prstGeom>
          <a:noFill/>
        </p:spPr>
        <p:txBody>
          <a:bodyPr wrap="square" rtlCol="0">
            <a:spAutoFit/>
          </a:bodyPr>
          <a:lstStyle/>
          <a:p>
            <a:r>
              <a:rPr lang="en-IN" sz="1800" dirty="0">
                <a:latin typeface="Poppins Black" panose="00000A00000000000000" pitchFamily="2" charset="0"/>
                <a:cs typeface="Poppins Black" panose="00000A00000000000000" pitchFamily="2" charset="0"/>
              </a:rPr>
              <a:t>KEY FEATURES</a:t>
            </a:r>
          </a:p>
        </p:txBody>
      </p:sp>
      <p:pic>
        <p:nvPicPr>
          <p:cNvPr id="28" name="Picture 27">
            <a:extLst>
              <a:ext uri="{FF2B5EF4-FFF2-40B4-BE49-F238E27FC236}">
                <a16:creationId xmlns:a16="http://schemas.microsoft.com/office/drawing/2014/main" id="{C1804C5D-99FA-4C7A-9197-67FDDA79BD0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44166" y="2918019"/>
            <a:ext cx="2707872" cy="2354102"/>
          </a:xfrm>
          <a:prstGeom prst="rect">
            <a:avLst/>
          </a:prstGeom>
        </p:spPr>
      </p:pic>
      <p:cxnSp>
        <p:nvCxnSpPr>
          <p:cNvPr id="38" name="Straight Connector 37">
            <a:extLst>
              <a:ext uri="{FF2B5EF4-FFF2-40B4-BE49-F238E27FC236}">
                <a16:creationId xmlns:a16="http://schemas.microsoft.com/office/drawing/2014/main" id="{9C0846CC-8DD1-4FC6-ADDD-332A3EFA3C9B}"/>
              </a:ext>
            </a:extLst>
          </p:cNvPr>
          <p:cNvCxnSpPr/>
          <p:nvPr/>
        </p:nvCxnSpPr>
        <p:spPr>
          <a:xfrm>
            <a:off x="4057426" y="2371038"/>
            <a:ext cx="1209962" cy="0"/>
          </a:xfrm>
          <a:prstGeom prst="line">
            <a:avLst/>
          </a:prstGeom>
        </p:spPr>
        <p:style>
          <a:lnRef idx="2">
            <a:schemeClr val="dk1"/>
          </a:lnRef>
          <a:fillRef idx="0">
            <a:schemeClr val="dk1"/>
          </a:fillRef>
          <a:effectRef idx="1">
            <a:schemeClr val="dk1"/>
          </a:effectRef>
          <a:fontRef idx="minor">
            <a:schemeClr val="tx1"/>
          </a:fontRef>
        </p:style>
      </p:cxnSp>
      <p:sp>
        <p:nvSpPr>
          <p:cNvPr id="50" name="TextBox 49">
            <a:extLst>
              <a:ext uri="{FF2B5EF4-FFF2-40B4-BE49-F238E27FC236}">
                <a16:creationId xmlns:a16="http://schemas.microsoft.com/office/drawing/2014/main" id="{58A5B413-9132-4BB7-BF21-BA97312828D2}"/>
              </a:ext>
            </a:extLst>
          </p:cNvPr>
          <p:cNvSpPr txBox="1"/>
          <p:nvPr/>
        </p:nvSpPr>
        <p:spPr>
          <a:xfrm>
            <a:off x="-7849285" y="1718001"/>
            <a:ext cx="5680791" cy="4489434"/>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User reviews and ratings for restaurants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Detailed restaurant information, including contact details and address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Personalized favorites list for easy reference</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"Drops" feature for users to upload and share food vlog videos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Restaurant submission feature for users to suggest new restaurants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Admin panel for managing restaurant information and review user submitted suggestions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Mobile-friendly platform for easy access on-the-go</a:t>
            </a:r>
            <a:endParaRPr lang="en-IN" sz="1600" dirty="0">
              <a:latin typeface="Poppins Medium" panose="00000600000000000000" pitchFamily="2" charset="0"/>
              <a:cs typeface="Poppins Medium" panose="00000600000000000000" pitchFamily="2" charset="0"/>
            </a:endParaRPr>
          </a:p>
        </p:txBody>
      </p:sp>
      <p:sp>
        <p:nvSpPr>
          <p:cNvPr id="29" name="TextBox 28">
            <a:extLst>
              <a:ext uri="{FF2B5EF4-FFF2-40B4-BE49-F238E27FC236}">
                <a16:creationId xmlns:a16="http://schemas.microsoft.com/office/drawing/2014/main" id="{0B9D6E7E-EDB4-4662-98D5-244F39EDD5A0}"/>
              </a:ext>
            </a:extLst>
          </p:cNvPr>
          <p:cNvSpPr txBox="1"/>
          <p:nvPr/>
        </p:nvSpPr>
        <p:spPr>
          <a:xfrm>
            <a:off x="12498299" y="1718001"/>
            <a:ext cx="5588000" cy="3012107"/>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Our platform is built using HTML, JavaScript, and Tailwind CSS for the frontend, and PHP and MySQL for the backend. This powerful combination of technologies ensures that our platform is user-friendly, responsive, and efficient.</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We integrated the Geolocation API to retrieve the user's location and provide location-based recommendations.</a:t>
            </a:r>
            <a:endParaRPr lang="en-IN" sz="1600" dirty="0">
              <a:latin typeface="Poppins Medium" panose="00000600000000000000" pitchFamily="2" charset="0"/>
              <a:cs typeface="Poppins Medium" panose="00000600000000000000" pitchFamily="2" charset="0"/>
            </a:endParaRPr>
          </a:p>
        </p:txBody>
      </p:sp>
      <p:sp>
        <p:nvSpPr>
          <p:cNvPr id="31" name="TextBox 30">
            <a:extLst>
              <a:ext uri="{FF2B5EF4-FFF2-40B4-BE49-F238E27FC236}">
                <a16:creationId xmlns:a16="http://schemas.microsoft.com/office/drawing/2014/main" id="{7735A1C2-94BD-4975-92BE-57AA2009323C}"/>
              </a:ext>
            </a:extLst>
          </p:cNvPr>
          <p:cNvSpPr txBox="1"/>
          <p:nvPr/>
        </p:nvSpPr>
        <p:spPr>
          <a:xfrm>
            <a:off x="2222612" y="7317103"/>
            <a:ext cx="5588000" cy="4120102"/>
          </a:xfrm>
          <a:prstGeom prst="rect">
            <a:avLst/>
          </a:prstGeom>
          <a:noFill/>
        </p:spPr>
        <p:txBody>
          <a:bodyPr wrap="square" rtlCol="0">
            <a:spAutoFit/>
          </a:bodyPr>
          <a:lstStyle/>
          <a:p>
            <a:pPr algn="just">
              <a:lnSpc>
                <a:spcPct val="150000"/>
              </a:lnSpc>
            </a:pPr>
            <a:r>
              <a:rPr lang="en-US" sz="1600" dirty="0">
                <a:latin typeface="Poppins Medium" panose="00000600000000000000" pitchFamily="2" charset="0"/>
                <a:cs typeface="Poppins Medium" panose="00000600000000000000" pitchFamily="2" charset="0"/>
              </a:rPr>
              <a:t>EATABLES is a user-friendly platform that offers a seamless dining experience, providing users with a one-stop solution for exploring new food options. The platform's innovative features, including geolocation-based restaurant suggestions, community-driven reviews, and personalized favorites lists, make it easy for users to find the perfect dining spot based on their preferences. With its user-centric design and advanced technology, EATABLES is the ultimate tool for anyone looking to discover new culinary delights.</a:t>
            </a:r>
            <a:endParaRPr lang="en-IN" sz="1600" dirty="0">
              <a:latin typeface="Poppins Medium" panose="00000600000000000000" pitchFamily="2" charset="0"/>
              <a:cs typeface="Poppins Medium" panose="00000600000000000000" pitchFamily="2" charset="0"/>
            </a:endParaRPr>
          </a:p>
        </p:txBody>
      </p:sp>
    </p:spTree>
    <p:extLst>
      <p:ext uri="{BB962C8B-B14F-4D97-AF65-F5344CB8AC3E}">
        <p14:creationId xmlns:p14="http://schemas.microsoft.com/office/powerpoint/2010/main" val="291355114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C2E8892-12E6-4AF8-9C5C-A661EBBF45EE}"/>
              </a:ext>
            </a:extLst>
          </p:cNvPr>
          <p:cNvSpPr/>
          <p:nvPr/>
        </p:nvSpPr>
        <p:spPr>
          <a:xfrm>
            <a:off x="0" y="0"/>
            <a:ext cx="12192000" cy="6858000"/>
          </a:xfrm>
          <a:prstGeom prst="rect">
            <a:avLst/>
          </a:prstGeom>
          <a:solidFill>
            <a:srgbClr val="0156ED"/>
          </a:solidFill>
          <a:ln>
            <a:noFill/>
          </a:ln>
          <a:effectLst>
            <a:innerShdw blurRad="114300">
              <a:schemeClr val="bg1"/>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39" name="Group 38">
            <a:extLst>
              <a:ext uri="{FF2B5EF4-FFF2-40B4-BE49-F238E27FC236}">
                <a16:creationId xmlns:a16="http://schemas.microsoft.com/office/drawing/2014/main" id="{EE0AAA54-B3C4-4105-933A-8393A2B38A20}"/>
              </a:ext>
            </a:extLst>
          </p:cNvPr>
          <p:cNvGrpSpPr/>
          <p:nvPr/>
        </p:nvGrpSpPr>
        <p:grpSpPr>
          <a:xfrm>
            <a:off x="-3088440" y="-41261"/>
            <a:ext cx="15280440" cy="8161734"/>
            <a:chOff x="-532088" y="-773215"/>
            <a:chExt cx="15280440" cy="8161734"/>
          </a:xfrm>
        </p:grpSpPr>
        <p:grpSp>
          <p:nvGrpSpPr>
            <p:cNvPr id="40" name="Group 39">
              <a:extLst>
                <a:ext uri="{FF2B5EF4-FFF2-40B4-BE49-F238E27FC236}">
                  <a16:creationId xmlns:a16="http://schemas.microsoft.com/office/drawing/2014/main" id="{6301F8D5-4795-49CB-9287-E691009EBC9B}"/>
                </a:ext>
              </a:extLst>
            </p:cNvPr>
            <p:cNvGrpSpPr/>
            <p:nvPr/>
          </p:nvGrpSpPr>
          <p:grpSpPr>
            <a:xfrm>
              <a:off x="3107367" y="-718001"/>
              <a:ext cx="4332681" cy="8106520"/>
              <a:chOff x="3774253" y="-742359"/>
              <a:chExt cx="4332681" cy="8106520"/>
            </a:xfrm>
            <a:noFill/>
          </p:grpSpPr>
          <p:sp>
            <p:nvSpPr>
              <p:cNvPr id="77" name="TextBox 76">
                <a:extLst>
                  <a:ext uri="{FF2B5EF4-FFF2-40B4-BE49-F238E27FC236}">
                    <a16:creationId xmlns:a16="http://schemas.microsoft.com/office/drawing/2014/main" id="{B6CD5E6D-E6A8-4376-AEF4-38F2F9704465}"/>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8" name="TextBox 77">
                <a:extLst>
                  <a:ext uri="{FF2B5EF4-FFF2-40B4-BE49-F238E27FC236}">
                    <a16:creationId xmlns:a16="http://schemas.microsoft.com/office/drawing/2014/main" id="{7AB50CB8-E53A-4829-A363-574C5CE4D161}"/>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9" name="TextBox 78">
                <a:extLst>
                  <a:ext uri="{FF2B5EF4-FFF2-40B4-BE49-F238E27FC236}">
                    <a16:creationId xmlns:a16="http://schemas.microsoft.com/office/drawing/2014/main" id="{172C9D16-1986-4E6F-B0EE-2F00B61DC0EE}"/>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0" name="TextBox 79">
                <a:extLst>
                  <a:ext uri="{FF2B5EF4-FFF2-40B4-BE49-F238E27FC236}">
                    <a16:creationId xmlns:a16="http://schemas.microsoft.com/office/drawing/2014/main" id="{E8F44E68-96FE-41CF-8927-756CB75CFC70}"/>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1" name="TextBox 80">
                <a:extLst>
                  <a:ext uri="{FF2B5EF4-FFF2-40B4-BE49-F238E27FC236}">
                    <a16:creationId xmlns:a16="http://schemas.microsoft.com/office/drawing/2014/main" id="{FF91518C-8482-4116-89CE-B43A80FF059F}"/>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2" name="TextBox 81">
                <a:extLst>
                  <a:ext uri="{FF2B5EF4-FFF2-40B4-BE49-F238E27FC236}">
                    <a16:creationId xmlns:a16="http://schemas.microsoft.com/office/drawing/2014/main" id="{6DBD4EB4-7DB9-47E7-94B4-170642AE0537}"/>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3" name="TextBox 82">
                <a:extLst>
                  <a:ext uri="{FF2B5EF4-FFF2-40B4-BE49-F238E27FC236}">
                    <a16:creationId xmlns:a16="http://schemas.microsoft.com/office/drawing/2014/main" id="{C490E6AA-DDAE-41FA-A3C2-9174D54B8295}"/>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4" name="TextBox 83">
                <a:extLst>
                  <a:ext uri="{FF2B5EF4-FFF2-40B4-BE49-F238E27FC236}">
                    <a16:creationId xmlns:a16="http://schemas.microsoft.com/office/drawing/2014/main" id="{CF92E574-590B-4440-91A8-CDF1C03818FC}"/>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5" name="TextBox 84">
                <a:extLst>
                  <a:ext uri="{FF2B5EF4-FFF2-40B4-BE49-F238E27FC236}">
                    <a16:creationId xmlns:a16="http://schemas.microsoft.com/office/drawing/2014/main" id="{B6640CB5-37C6-40E2-81AB-D2C313325464}"/>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6" name="TextBox 85">
                <a:extLst>
                  <a:ext uri="{FF2B5EF4-FFF2-40B4-BE49-F238E27FC236}">
                    <a16:creationId xmlns:a16="http://schemas.microsoft.com/office/drawing/2014/main" id="{C2CC5CDF-8A98-4EA9-A1FE-29824473229B}"/>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7" name="TextBox 86">
                <a:extLst>
                  <a:ext uri="{FF2B5EF4-FFF2-40B4-BE49-F238E27FC236}">
                    <a16:creationId xmlns:a16="http://schemas.microsoft.com/office/drawing/2014/main" id="{12F62EC8-8A0C-4CEC-A4A1-3CAB3DC07FA4}"/>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41" name="Group 40">
              <a:extLst>
                <a:ext uri="{FF2B5EF4-FFF2-40B4-BE49-F238E27FC236}">
                  <a16:creationId xmlns:a16="http://schemas.microsoft.com/office/drawing/2014/main" id="{FF84F4FB-D843-48D9-8F09-38D8C1E82178}"/>
                </a:ext>
              </a:extLst>
            </p:cNvPr>
            <p:cNvGrpSpPr/>
            <p:nvPr/>
          </p:nvGrpSpPr>
          <p:grpSpPr>
            <a:xfrm>
              <a:off x="-532088" y="-718001"/>
              <a:ext cx="4332681" cy="8106520"/>
              <a:chOff x="3774253" y="-742359"/>
              <a:chExt cx="4332681" cy="8106520"/>
            </a:xfrm>
            <a:noFill/>
          </p:grpSpPr>
          <p:sp>
            <p:nvSpPr>
              <p:cNvPr id="66" name="TextBox 65">
                <a:extLst>
                  <a:ext uri="{FF2B5EF4-FFF2-40B4-BE49-F238E27FC236}">
                    <a16:creationId xmlns:a16="http://schemas.microsoft.com/office/drawing/2014/main" id="{3CEDA4BD-05C2-4B82-A99E-055DBEC6E9AB}"/>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7" name="TextBox 66">
                <a:extLst>
                  <a:ext uri="{FF2B5EF4-FFF2-40B4-BE49-F238E27FC236}">
                    <a16:creationId xmlns:a16="http://schemas.microsoft.com/office/drawing/2014/main" id="{10D8A787-1231-4D39-A844-A2B240AB0286}"/>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8" name="TextBox 67">
                <a:extLst>
                  <a:ext uri="{FF2B5EF4-FFF2-40B4-BE49-F238E27FC236}">
                    <a16:creationId xmlns:a16="http://schemas.microsoft.com/office/drawing/2014/main" id="{126BA7D9-AF96-41EC-8157-8E33C1544785}"/>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9" name="TextBox 68">
                <a:extLst>
                  <a:ext uri="{FF2B5EF4-FFF2-40B4-BE49-F238E27FC236}">
                    <a16:creationId xmlns:a16="http://schemas.microsoft.com/office/drawing/2014/main" id="{EB01563E-1B9F-4F83-8841-1D795A074CF1}"/>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0" name="TextBox 69">
                <a:extLst>
                  <a:ext uri="{FF2B5EF4-FFF2-40B4-BE49-F238E27FC236}">
                    <a16:creationId xmlns:a16="http://schemas.microsoft.com/office/drawing/2014/main" id="{21C57F5F-D888-4015-88ED-EB70E6A2AAEC}"/>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1" name="TextBox 70">
                <a:extLst>
                  <a:ext uri="{FF2B5EF4-FFF2-40B4-BE49-F238E27FC236}">
                    <a16:creationId xmlns:a16="http://schemas.microsoft.com/office/drawing/2014/main" id="{1AA5FB42-9252-4274-8358-01BD8B335465}"/>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2" name="TextBox 71">
                <a:extLst>
                  <a:ext uri="{FF2B5EF4-FFF2-40B4-BE49-F238E27FC236}">
                    <a16:creationId xmlns:a16="http://schemas.microsoft.com/office/drawing/2014/main" id="{8561D816-5994-4F41-BA17-4CDE00DB21D8}"/>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3" name="TextBox 72">
                <a:extLst>
                  <a:ext uri="{FF2B5EF4-FFF2-40B4-BE49-F238E27FC236}">
                    <a16:creationId xmlns:a16="http://schemas.microsoft.com/office/drawing/2014/main" id="{EE7B76DE-EA99-498F-BD96-849E9AEE2B91}"/>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4" name="TextBox 73">
                <a:extLst>
                  <a:ext uri="{FF2B5EF4-FFF2-40B4-BE49-F238E27FC236}">
                    <a16:creationId xmlns:a16="http://schemas.microsoft.com/office/drawing/2014/main" id="{265FF48E-4DC7-466B-A40D-3120A3AB7FCE}"/>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5" name="TextBox 74">
                <a:extLst>
                  <a:ext uri="{FF2B5EF4-FFF2-40B4-BE49-F238E27FC236}">
                    <a16:creationId xmlns:a16="http://schemas.microsoft.com/office/drawing/2014/main" id="{449EAB57-4186-4A42-9FD7-084612CA9D34}"/>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6" name="TextBox 75">
                <a:extLst>
                  <a:ext uri="{FF2B5EF4-FFF2-40B4-BE49-F238E27FC236}">
                    <a16:creationId xmlns:a16="http://schemas.microsoft.com/office/drawing/2014/main" id="{023D9D40-F493-4E05-A48A-80CF9D1396E4}"/>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42" name="Group 41">
              <a:extLst>
                <a:ext uri="{FF2B5EF4-FFF2-40B4-BE49-F238E27FC236}">
                  <a16:creationId xmlns:a16="http://schemas.microsoft.com/office/drawing/2014/main" id="{15C198A0-25FA-4FD8-99E8-6F80518A9893}"/>
                </a:ext>
              </a:extLst>
            </p:cNvPr>
            <p:cNvGrpSpPr/>
            <p:nvPr/>
          </p:nvGrpSpPr>
          <p:grpSpPr>
            <a:xfrm>
              <a:off x="6782266" y="-773215"/>
              <a:ext cx="4332681" cy="8106520"/>
              <a:chOff x="3774253" y="-742359"/>
              <a:chExt cx="4332681" cy="8106520"/>
            </a:xfrm>
            <a:noFill/>
          </p:grpSpPr>
          <p:sp>
            <p:nvSpPr>
              <p:cNvPr id="55" name="TextBox 54">
                <a:extLst>
                  <a:ext uri="{FF2B5EF4-FFF2-40B4-BE49-F238E27FC236}">
                    <a16:creationId xmlns:a16="http://schemas.microsoft.com/office/drawing/2014/main" id="{563CD3E3-C0CE-40E7-BA5A-9FB5845CF956}"/>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6" name="TextBox 55">
                <a:extLst>
                  <a:ext uri="{FF2B5EF4-FFF2-40B4-BE49-F238E27FC236}">
                    <a16:creationId xmlns:a16="http://schemas.microsoft.com/office/drawing/2014/main" id="{1B16F1AB-A6D0-4CE1-A454-A35F4D6A015E}"/>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7" name="TextBox 56">
                <a:extLst>
                  <a:ext uri="{FF2B5EF4-FFF2-40B4-BE49-F238E27FC236}">
                    <a16:creationId xmlns:a16="http://schemas.microsoft.com/office/drawing/2014/main" id="{28FA531C-DB74-4518-8EC8-64B0898F006C}"/>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8" name="TextBox 57">
                <a:extLst>
                  <a:ext uri="{FF2B5EF4-FFF2-40B4-BE49-F238E27FC236}">
                    <a16:creationId xmlns:a16="http://schemas.microsoft.com/office/drawing/2014/main" id="{8DAB8D45-3182-430E-A102-5C9CC73B17BC}"/>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9" name="TextBox 58">
                <a:extLst>
                  <a:ext uri="{FF2B5EF4-FFF2-40B4-BE49-F238E27FC236}">
                    <a16:creationId xmlns:a16="http://schemas.microsoft.com/office/drawing/2014/main" id="{AF96C39C-1F18-4181-8039-8606FFB4FCCD}"/>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0" name="TextBox 59">
                <a:extLst>
                  <a:ext uri="{FF2B5EF4-FFF2-40B4-BE49-F238E27FC236}">
                    <a16:creationId xmlns:a16="http://schemas.microsoft.com/office/drawing/2014/main" id="{158F2E9F-C6F1-4F63-AB66-E6E2739C1E36}"/>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1" name="TextBox 60">
                <a:extLst>
                  <a:ext uri="{FF2B5EF4-FFF2-40B4-BE49-F238E27FC236}">
                    <a16:creationId xmlns:a16="http://schemas.microsoft.com/office/drawing/2014/main" id="{441E6CA3-921E-4D8F-BEE2-9D1786C905DF}"/>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2" name="TextBox 61">
                <a:extLst>
                  <a:ext uri="{FF2B5EF4-FFF2-40B4-BE49-F238E27FC236}">
                    <a16:creationId xmlns:a16="http://schemas.microsoft.com/office/drawing/2014/main" id="{AED927E6-89EA-4367-A94B-137535CFD77C}"/>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3" name="TextBox 62">
                <a:extLst>
                  <a:ext uri="{FF2B5EF4-FFF2-40B4-BE49-F238E27FC236}">
                    <a16:creationId xmlns:a16="http://schemas.microsoft.com/office/drawing/2014/main" id="{F61852D3-0EE6-4C10-9485-AB95D02F13A6}"/>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4" name="TextBox 63">
                <a:extLst>
                  <a:ext uri="{FF2B5EF4-FFF2-40B4-BE49-F238E27FC236}">
                    <a16:creationId xmlns:a16="http://schemas.microsoft.com/office/drawing/2014/main" id="{A49DCF01-CD52-466B-81E6-CBEB0BA80C74}"/>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5" name="TextBox 64">
                <a:extLst>
                  <a:ext uri="{FF2B5EF4-FFF2-40B4-BE49-F238E27FC236}">
                    <a16:creationId xmlns:a16="http://schemas.microsoft.com/office/drawing/2014/main" id="{ECB7EB94-86E9-4680-89DD-BBFA5632BF77}"/>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43" name="Group 42">
              <a:extLst>
                <a:ext uri="{FF2B5EF4-FFF2-40B4-BE49-F238E27FC236}">
                  <a16:creationId xmlns:a16="http://schemas.microsoft.com/office/drawing/2014/main" id="{B291D4B5-7B73-4EF2-A5C7-CE2473A853E7}"/>
                </a:ext>
              </a:extLst>
            </p:cNvPr>
            <p:cNvGrpSpPr/>
            <p:nvPr/>
          </p:nvGrpSpPr>
          <p:grpSpPr>
            <a:xfrm>
              <a:off x="10415671" y="-773215"/>
              <a:ext cx="4332681" cy="8106520"/>
              <a:chOff x="3774253" y="-742359"/>
              <a:chExt cx="4332681" cy="8106520"/>
            </a:xfrm>
            <a:noFill/>
          </p:grpSpPr>
          <p:sp>
            <p:nvSpPr>
              <p:cNvPr id="44" name="TextBox 43">
                <a:extLst>
                  <a:ext uri="{FF2B5EF4-FFF2-40B4-BE49-F238E27FC236}">
                    <a16:creationId xmlns:a16="http://schemas.microsoft.com/office/drawing/2014/main" id="{19E18130-F826-4F7C-B555-FC66BE4826DA}"/>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5" name="TextBox 44">
                <a:extLst>
                  <a:ext uri="{FF2B5EF4-FFF2-40B4-BE49-F238E27FC236}">
                    <a16:creationId xmlns:a16="http://schemas.microsoft.com/office/drawing/2014/main" id="{E72FC07C-335F-420A-B82D-8EA144E5C380}"/>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6" name="TextBox 45">
                <a:extLst>
                  <a:ext uri="{FF2B5EF4-FFF2-40B4-BE49-F238E27FC236}">
                    <a16:creationId xmlns:a16="http://schemas.microsoft.com/office/drawing/2014/main" id="{03B5BC1C-33C6-4F0E-BC98-5DAD1576D3AE}"/>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7" name="TextBox 46">
                <a:extLst>
                  <a:ext uri="{FF2B5EF4-FFF2-40B4-BE49-F238E27FC236}">
                    <a16:creationId xmlns:a16="http://schemas.microsoft.com/office/drawing/2014/main" id="{8A6B7E0B-200A-4211-88CD-171602991083}"/>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8" name="TextBox 47">
                <a:extLst>
                  <a:ext uri="{FF2B5EF4-FFF2-40B4-BE49-F238E27FC236}">
                    <a16:creationId xmlns:a16="http://schemas.microsoft.com/office/drawing/2014/main" id="{E7254B0B-8847-4C05-82EE-F4503AAFEDF6}"/>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9" name="TextBox 48">
                <a:extLst>
                  <a:ext uri="{FF2B5EF4-FFF2-40B4-BE49-F238E27FC236}">
                    <a16:creationId xmlns:a16="http://schemas.microsoft.com/office/drawing/2014/main" id="{9D79B781-D867-4770-8219-2B2A427D7C5F}"/>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0" name="TextBox 49">
                <a:extLst>
                  <a:ext uri="{FF2B5EF4-FFF2-40B4-BE49-F238E27FC236}">
                    <a16:creationId xmlns:a16="http://schemas.microsoft.com/office/drawing/2014/main" id="{B00BF86E-3D9A-43E9-8865-09A6D811C1ED}"/>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1" name="TextBox 50">
                <a:extLst>
                  <a:ext uri="{FF2B5EF4-FFF2-40B4-BE49-F238E27FC236}">
                    <a16:creationId xmlns:a16="http://schemas.microsoft.com/office/drawing/2014/main" id="{5D7B6F4A-327A-4EF6-85E5-FDCD05088C7B}"/>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2" name="TextBox 51">
                <a:extLst>
                  <a:ext uri="{FF2B5EF4-FFF2-40B4-BE49-F238E27FC236}">
                    <a16:creationId xmlns:a16="http://schemas.microsoft.com/office/drawing/2014/main" id="{F35FAC1A-EFE3-434A-8199-028205299211}"/>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3" name="TextBox 52">
                <a:extLst>
                  <a:ext uri="{FF2B5EF4-FFF2-40B4-BE49-F238E27FC236}">
                    <a16:creationId xmlns:a16="http://schemas.microsoft.com/office/drawing/2014/main" id="{1CF36F66-BF39-4FD4-A002-A32A52AAFC80}"/>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4" name="TextBox 53">
                <a:extLst>
                  <a:ext uri="{FF2B5EF4-FFF2-40B4-BE49-F238E27FC236}">
                    <a16:creationId xmlns:a16="http://schemas.microsoft.com/office/drawing/2014/main" id="{5437BF82-8FE5-4A95-A182-D64621BBA09B}"/>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sp>
        <p:nvSpPr>
          <p:cNvPr id="12" name="Rectangle: Rounded Corners 11">
            <a:extLst>
              <a:ext uri="{FF2B5EF4-FFF2-40B4-BE49-F238E27FC236}">
                <a16:creationId xmlns:a16="http://schemas.microsoft.com/office/drawing/2014/main" id="{E3DB1DE2-0ED7-4337-BA5C-E2A59D573840}"/>
              </a:ext>
            </a:extLst>
          </p:cNvPr>
          <p:cNvSpPr/>
          <p:nvPr/>
        </p:nvSpPr>
        <p:spPr>
          <a:xfrm rot="1141917">
            <a:off x="991852" y="-2279112"/>
            <a:ext cx="7334721" cy="13300044"/>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dirty="0"/>
          </a:p>
        </p:txBody>
      </p:sp>
      <p:sp>
        <p:nvSpPr>
          <p:cNvPr id="2" name="TextBox 1">
            <a:extLst>
              <a:ext uri="{FF2B5EF4-FFF2-40B4-BE49-F238E27FC236}">
                <a16:creationId xmlns:a16="http://schemas.microsoft.com/office/drawing/2014/main" id="{B60848EA-B8C1-49FF-A271-E2258A67EFE3}"/>
              </a:ext>
            </a:extLst>
          </p:cNvPr>
          <p:cNvSpPr txBox="1"/>
          <p:nvPr/>
        </p:nvSpPr>
        <p:spPr>
          <a:xfrm>
            <a:off x="8797" y="-30780"/>
            <a:ext cx="2011680" cy="646331"/>
          </a:xfrm>
          <a:prstGeom prst="rect">
            <a:avLst/>
          </a:prstGeom>
          <a:noFill/>
          <a:effectLst>
            <a:outerShdw blurRad="50800" dist="76200" dir="4080000" algn="t" rotWithShape="0">
              <a:prstClr val="black">
                <a:alpha val="40000"/>
              </a:prstClr>
            </a:outerShdw>
          </a:effectLst>
        </p:spPr>
        <p:txBody>
          <a:bodyPr wrap="square" rtlCol="0">
            <a:spAutoFit/>
          </a:bodyPr>
          <a:lstStyle/>
          <a:p>
            <a:pPr algn="ctr"/>
            <a:r>
              <a:rPr lang="en-US" sz="3600" dirty="0">
                <a:solidFill>
                  <a:schemeClr val="bg1"/>
                </a:solidFill>
                <a:latin typeface="Coolvetica Rg" panose="020B0603030602020004" pitchFamily="34" charset="0"/>
              </a:rPr>
              <a:t>eat</a:t>
            </a:r>
            <a:r>
              <a:rPr lang="en-US" sz="3600" dirty="0">
                <a:solidFill>
                  <a:srgbClr val="FFFF00"/>
                </a:solidFill>
                <a:latin typeface="Coolvetica Rg" panose="020B0603030602020004" pitchFamily="34" charset="0"/>
              </a:rPr>
              <a:t>ables</a:t>
            </a:r>
          </a:p>
        </p:txBody>
      </p:sp>
      <p:sp>
        <p:nvSpPr>
          <p:cNvPr id="16" name="TextBox 15">
            <a:extLst>
              <a:ext uri="{FF2B5EF4-FFF2-40B4-BE49-F238E27FC236}">
                <a16:creationId xmlns:a16="http://schemas.microsoft.com/office/drawing/2014/main" id="{55D15141-18E9-4C79-8DE0-E6387D798761}"/>
              </a:ext>
            </a:extLst>
          </p:cNvPr>
          <p:cNvSpPr txBox="1"/>
          <p:nvPr/>
        </p:nvSpPr>
        <p:spPr>
          <a:xfrm>
            <a:off x="2896762" y="964268"/>
            <a:ext cx="5384833" cy="707886"/>
          </a:xfrm>
          <a:prstGeom prst="rect">
            <a:avLst/>
          </a:prstGeom>
          <a:noFill/>
        </p:spPr>
        <p:txBody>
          <a:bodyPr wrap="square" rtlCol="0">
            <a:spAutoFit/>
          </a:bodyPr>
          <a:lstStyle/>
          <a:p>
            <a:r>
              <a:rPr lang="en-IN" sz="4000" dirty="0">
                <a:latin typeface="Poppins Black" panose="00000A00000000000000" pitchFamily="2" charset="0"/>
                <a:cs typeface="Poppins Black" panose="00000A00000000000000" pitchFamily="2" charset="0"/>
              </a:rPr>
              <a:t>CONCLUSION</a:t>
            </a:r>
          </a:p>
        </p:txBody>
      </p:sp>
      <p:sp>
        <p:nvSpPr>
          <p:cNvPr id="17" name="TextBox 16">
            <a:extLst>
              <a:ext uri="{FF2B5EF4-FFF2-40B4-BE49-F238E27FC236}">
                <a16:creationId xmlns:a16="http://schemas.microsoft.com/office/drawing/2014/main" id="{65B7AD3C-7073-4CBC-883D-C2B61531977B}"/>
              </a:ext>
            </a:extLst>
          </p:cNvPr>
          <p:cNvSpPr txBox="1"/>
          <p:nvPr/>
        </p:nvSpPr>
        <p:spPr>
          <a:xfrm>
            <a:off x="2140118" y="1934359"/>
            <a:ext cx="5588000" cy="4120102"/>
          </a:xfrm>
          <a:prstGeom prst="rect">
            <a:avLst/>
          </a:prstGeom>
          <a:noFill/>
        </p:spPr>
        <p:txBody>
          <a:bodyPr wrap="square" rtlCol="0">
            <a:spAutoFit/>
          </a:bodyPr>
          <a:lstStyle/>
          <a:p>
            <a:pPr algn="just">
              <a:lnSpc>
                <a:spcPct val="150000"/>
              </a:lnSpc>
            </a:pPr>
            <a:r>
              <a:rPr lang="en-US" sz="1600" dirty="0">
                <a:latin typeface="Poppins Medium" panose="00000600000000000000" pitchFamily="2" charset="0"/>
                <a:cs typeface="Poppins Medium" panose="00000600000000000000" pitchFamily="2" charset="0"/>
              </a:rPr>
              <a:t>EATABLES is a user-friendly platform that offers a seamless dining experience, providing users with a one-stop solution for exploring new food options. The platform's innovative features, including geolocation-based restaurant suggestions, community-driven reviews, and personalized favorites lists, make it easy for users to find the perfect dining spot based on their preferences. With its user-centric design and advanced technology, EATABLES is the ultimate tool for anyone looking to discover new culinary delights.</a:t>
            </a:r>
            <a:endParaRPr lang="en-IN" sz="1600" dirty="0">
              <a:latin typeface="Poppins Medium" panose="00000600000000000000" pitchFamily="2" charset="0"/>
              <a:cs typeface="Poppins Medium" panose="00000600000000000000" pitchFamily="2" charset="0"/>
            </a:endParaRPr>
          </a:p>
        </p:txBody>
      </p:sp>
      <p:sp>
        <p:nvSpPr>
          <p:cNvPr id="22" name="Rectangle: Rounded Corners 21">
            <a:extLst>
              <a:ext uri="{FF2B5EF4-FFF2-40B4-BE49-F238E27FC236}">
                <a16:creationId xmlns:a16="http://schemas.microsoft.com/office/drawing/2014/main" id="{2F5ADE6F-20A8-4A9D-8F68-952A5B1B717B}"/>
              </a:ext>
            </a:extLst>
          </p:cNvPr>
          <p:cNvSpPr/>
          <p:nvPr/>
        </p:nvSpPr>
        <p:spPr>
          <a:xfrm>
            <a:off x="-8682789" y="-3155681"/>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23" name="TextBox 22">
            <a:extLst>
              <a:ext uri="{FF2B5EF4-FFF2-40B4-BE49-F238E27FC236}">
                <a16:creationId xmlns:a16="http://schemas.microsoft.com/office/drawing/2014/main" id="{5CB17614-7EBE-448A-9336-533A175718C9}"/>
              </a:ext>
            </a:extLst>
          </p:cNvPr>
          <p:cNvSpPr txBox="1"/>
          <p:nvPr/>
        </p:nvSpPr>
        <p:spPr>
          <a:xfrm>
            <a:off x="-8330306" y="-2986869"/>
            <a:ext cx="1993409" cy="369332"/>
          </a:xfrm>
          <a:prstGeom prst="rect">
            <a:avLst/>
          </a:prstGeom>
          <a:noFill/>
        </p:spPr>
        <p:txBody>
          <a:bodyPr wrap="square" rtlCol="0">
            <a:spAutoFit/>
          </a:bodyPr>
          <a:lstStyle/>
          <a:p>
            <a:r>
              <a:rPr lang="en-IN" sz="1800" dirty="0">
                <a:latin typeface="Poppins Black" panose="00000A00000000000000" pitchFamily="2" charset="0"/>
                <a:cs typeface="Poppins Black" panose="00000A00000000000000" pitchFamily="2" charset="0"/>
              </a:rPr>
              <a:t>KEY FEATURES</a:t>
            </a:r>
          </a:p>
        </p:txBody>
      </p:sp>
      <p:pic>
        <p:nvPicPr>
          <p:cNvPr id="24" name="Picture 23">
            <a:extLst>
              <a:ext uri="{FF2B5EF4-FFF2-40B4-BE49-F238E27FC236}">
                <a16:creationId xmlns:a16="http://schemas.microsoft.com/office/drawing/2014/main" id="{F6CD73FA-35AC-445F-BD1C-B5A526D865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32186" y="-2061716"/>
            <a:ext cx="2707872" cy="2354102"/>
          </a:xfrm>
          <a:prstGeom prst="rect">
            <a:avLst/>
          </a:prstGeom>
        </p:spPr>
      </p:pic>
      <p:pic>
        <p:nvPicPr>
          <p:cNvPr id="25" name="Picture 24">
            <a:extLst>
              <a:ext uri="{FF2B5EF4-FFF2-40B4-BE49-F238E27FC236}">
                <a16:creationId xmlns:a16="http://schemas.microsoft.com/office/drawing/2014/main" id="{FEEED551-0FBD-43A2-978C-97F9462C557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00795" y="2264946"/>
            <a:ext cx="4994824" cy="4994824"/>
          </a:xfrm>
          <a:prstGeom prst="rect">
            <a:avLst/>
          </a:prstGeom>
        </p:spPr>
      </p:pic>
      <p:grpSp>
        <p:nvGrpSpPr>
          <p:cNvPr id="26" name="Group 25">
            <a:extLst>
              <a:ext uri="{FF2B5EF4-FFF2-40B4-BE49-F238E27FC236}">
                <a16:creationId xmlns:a16="http://schemas.microsoft.com/office/drawing/2014/main" id="{DC51676C-252F-49A7-AD77-4F147A652313}"/>
              </a:ext>
            </a:extLst>
          </p:cNvPr>
          <p:cNvGrpSpPr/>
          <p:nvPr/>
        </p:nvGrpSpPr>
        <p:grpSpPr>
          <a:xfrm>
            <a:off x="-5987552" y="-3022457"/>
            <a:ext cx="3337956" cy="4457949"/>
            <a:chOff x="5902803" y="1837481"/>
            <a:chExt cx="3337956" cy="4457949"/>
          </a:xfrm>
        </p:grpSpPr>
        <p:sp>
          <p:nvSpPr>
            <p:cNvPr id="27" name="Rectangle: Rounded Corners 26">
              <a:extLst>
                <a:ext uri="{FF2B5EF4-FFF2-40B4-BE49-F238E27FC236}">
                  <a16:creationId xmlns:a16="http://schemas.microsoft.com/office/drawing/2014/main" id="{385AA762-89F9-4DFA-929B-4B166D8DC5A7}"/>
                </a:ext>
              </a:extLst>
            </p:cNvPr>
            <p:cNvSpPr/>
            <p:nvPr/>
          </p:nvSpPr>
          <p:spPr>
            <a:xfrm>
              <a:off x="6339962" y="1837481"/>
              <a:ext cx="2458474" cy="4457949"/>
            </a:xfrm>
            <a:prstGeom prst="roundRect">
              <a:avLst/>
            </a:prstGeom>
            <a:solidFill>
              <a:schemeClr val="bg1"/>
            </a:solidFill>
            <a:ln w="50800">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grpSp>
          <p:nvGrpSpPr>
            <p:cNvPr id="28" name="Group 27">
              <a:extLst>
                <a:ext uri="{FF2B5EF4-FFF2-40B4-BE49-F238E27FC236}">
                  <a16:creationId xmlns:a16="http://schemas.microsoft.com/office/drawing/2014/main" id="{729BE113-7542-45A5-82A2-B9CE89705546}"/>
                </a:ext>
              </a:extLst>
            </p:cNvPr>
            <p:cNvGrpSpPr/>
            <p:nvPr/>
          </p:nvGrpSpPr>
          <p:grpSpPr>
            <a:xfrm>
              <a:off x="5902803" y="2010543"/>
              <a:ext cx="3337956" cy="3588870"/>
              <a:chOff x="5902803" y="2010543"/>
              <a:chExt cx="3337956" cy="3588870"/>
            </a:xfrm>
          </p:grpSpPr>
          <p:sp>
            <p:nvSpPr>
              <p:cNvPr id="29" name="TextBox 28">
                <a:extLst>
                  <a:ext uri="{FF2B5EF4-FFF2-40B4-BE49-F238E27FC236}">
                    <a16:creationId xmlns:a16="http://schemas.microsoft.com/office/drawing/2014/main" id="{D1D6041F-ABC9-4C8E-A845-3544DE20E7EC}"/>
                  </a:ext>
                </a:extLst>
              </p:cNvPr>
              <p:cNvSpPr txBox="1"/>
              <p:nvPr/>
            </p:nvSpPr>
            <p:spPr>
              <a:xfrm>
                <a:off x="6380466" y="2010543"/>
                <a:ext cx="2860293" cy="369332"/>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TECHNOLOGY USED</a:t>
                </a:r>
              </a:p>
            </p:txBody>
          </p:sp>
          <p:pic>
            <p:nvPicPr>
              <p:cNvPr id="30" name="Picture 29">
                <a:extLst>
                  <a:ext uri="{FF2B5EF4-FFF2-40B4-BE49-F238E27FC236}">
                    <a16:creationId xmlns:a16="http://schemas.microsoft.com/office/drawing/2014/main" id="{FC3293BE-0A79-402A-A536-CB6C8D6B927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02803" y="2362198"/>
                <a:ext cx="3237215" cy="3237215"/>
              </a:xfrm>
              <a:prstGeom prst="rect">
                <a:avLst/>
              </a:prstGeom>
            </p:spPr>
          </p:pic>
        </p:grpSp>
      </p:grpSp>
      <p:cxnSp>
        <p:nvCxnSpPr>
          <p:cNvPr id="31" name="Straight Connector 30">
            <a:extLst>
              <a:ext uri="{FF2B5EF4-FFF2-40B4-BE49-F238E27FC236}">
                <a16:creationId xmlns:a16="http://schemas.microsoft.com/office/drawing/2014/main" id="{338DCDEF-5C06-4538-86A8-91BD1E5399DE}"/>
              </a:ext>
            </a:extLst>
          </p:cNvPr>
          <p:cNvCxnSpPr/>
          <p:nvPr/>
        </p:nvCxnSpPr>
        <p:spPr>
          <a:xfrm>
            <a:off x="-24805338" y="10097863"/>
            <a:ext cx="1209962" cy="0"/>
          </a:xfrm>
          <a:prstGeom prst="line">
            <a:avLst/>
          </a:prstGeom>
        </p:spPr>
        <p:style>
          <a:lnRef idx="2">
            <a:schemeClr val="dk1"/>
          </a:lnRef>
          <a:fillRef idx="0">
            <a:schemeClr val="dk1"/>
          </a:fillRef>
          <a:effectRef idx="1">
            <a:schemeClr val="dk1"/>
          </a:effectRef>
          <a:fontRef idx="minor">
            <a:schemeClr val="tx1"/>
          </a:fontRef>
        </p:style>
      </p:cxnSp>
      <p:cxnSp>
        <p:nvCxnSpPr>
          <p:cNvPr id="32" name="Straight Connector 31">
            <a:extLst>
              <a:ext uri="{FF2B5EF4-FFF2-40B4-BE49-F238E27FC236}">
                <a16:creationId xmlns:a16="http://schemas.microsoft.com/office/drawing/2014/main" id="{58DAB935-29D1-4199-BE45-4381AD36D959}"/>
              </a:ext>
            </a:extLst>
          </p:cNvPr>
          <p:cNvCxnSpPr/>
          <p:nvPr/>
        </p:nvCxnSpPr>
        <p:spPr>
          <a:xfrm>
            <a:off x="-18864326" y="10116058"/>
            <a:ext cx="1209962" cy="0"/>
          </a:xfrm>
          <a:prstGeom prst="line">
            <a:avLst/>
          </a:prstGeom>
        </p:spPr>
        <p:style>
          <a:lnRef idx="2">
            <a:schemeClr val="dk1"/>
          </a:lnRef>
          <a:fillRef idx="0">
            <a:schemeClr val="dk1"/>
          </a:fillRef>
          <a:effectRef idx="1">
            <a:schemeClr val="dk1"/>
          </a:effectRef>
          <a:fontRef idx="minor">
            <a:schemeClr val="tx1"/>
          </a:fontRef>
        </p:style>
      </p:cxnSp>
      <p:cxnSp>
        <p:nvCxnSpPr>
          <p:cNvPr id="33" name="Straight Connector 32">
            <a:extLst>
              <a:ext uri="{FF2B5EF4-FFF2-40B4-BE49-F238E27FC236}">
                <a16:creationId xmlns:a16="http://schemas.microsoft.com/office/drawing/2014/main" id="{45B447A8-79CE-425B-9F6F-3A1C3DB77453}"/>
              </a:ext>
            </a:extLst>
          </p:cNvPr>
          <p:cNvCxnSpPr/>
          <p:nvPr/>
        </p:nvCxnSpPr>
        <p:spPr>
          <a:xfrm>
            <a:off x="-15937053" y="10102034"/>
            <a:ext cx="1209962" cy="0"/>
          </a:xfrm>
          <a:prstGeom prst="line">
            <a:avLst/>
          </a:prstGeom>
        </p:spPr>
        <p:style>
          <a:lnRef idx="2">
            <a:schemeClr val="dk1"/>
          </a:lnRef>
          <a:fillRef idx="0">
            <a:schemeClr val="dk1"/>
          </a:fillRef>
          <a:effectRef idx="1">
            <a:schemeClr val="dk1"/>
          </a:effectRef>
          <a:fontRef idx="minor">
            <a:schemeClr val="tx1"/>
          </a:fontRef>
        </p:style>
      </p:cxnSp>
      <p:cxnSp>
        <p:nvCxnSpPr>
          <p:cNvPr id="34" name="Straight Connector 33">
            <a:extLst>
              <a:ext uri="{FF2B5EF4-FFF2-40B4-BE49-F238E27FC236}">
                <a16:creationId xmlns:a16="http://schemas.microsoft.com/office/drawing/2014/main" id="{DBF75879-440F-41B7-A140-C9D466E2919A}"/>
              </a:ext>
            </a:extLst>
          </p:cNvPr>
          <p:cNvCxnSpPr/>
          <p:nvPr/>
        </p:nvCxnSpPr>
        <p:spPr>
          <a:xfrm>
            <a:off x="-21819122" y="10107220"/>
            <a:ext cx="1209962" cy="0"/>
          </a:xfrm>
          <a:prstGeom prst="line">
            <a:avLst/>
          </a:prstGeom>
        </p:spPr>
        <p:style>
          <a:lnRef idx="2">
            <a:schemeClr val="dk1"/>
          </a:lnRef>
          <a:fillRef idx="0">
            <a:schemeClr val="dk1"/>
          </a:fillRef>
          <a:effectRef idx="1">
            <a:schemeClr val="dk1"/>
          </a:effectRef>
          <a:fontRef idx="minor">
            <a:schemeClr val="tx1"/>
          </a:fontRef>
        </p:style>
      </p:cxnSp>
      <p:grpSp>
        <p:nvGrpSpPr>
          <p:cNvPr id="35" name="Group 34">
            <a:extLst>
              <a:ext uri="{FF2B5EF4-FFF2-40B4-BE49-F238E27FC236}">
                <a16:creationId xmlns:a16="http://schemas.microsoft.com/office/drawing/2014/main" id="{2B75B54A-543D-48E9-9FB7-0D209BBE0510}"/>
              </a:ext>
            </a:extLst>
          </p:cNvPr>
          <p:cNvGrpSpPr/>
          <p:nvPr/>
        </p:nvGrpSpPr>
        <p:grpSpPr>
          <a:xfrm>
            <a:off x="-12316381" y="-3155682"/>
            <a:ext cx="2536992" cy="4457949"/>
            <a:chOff x="368646" y="1824054"/>
            <a:chExt cx="2536992" cy="4457949"/>
          </a:xfrm>
        </p:grpSpPr>
        <p:sp>
          <p:nvSpPr>
            <p:cNvPr id="36" name="Rectangle: Rounded Corners 35">
              <a:extLst>
                <a:ext uri="{FF2B5EF4-FFF2-40B4-BE49-F238E27FC236}">
                  <a16:creationId xmlns:a16="http://schemas.microsoft.com/office/drawing/2014/main" id="{B7E171AB-4A39-4D6B-B85B-054D6539B627}"/>
                </a:ext>
              </a:extLst>
            </p:cNvPr>
            <p:cNvSpPr/>
            <p:nvPr/>
          </p:nvSpPr>
          <p:spPr>
            <a:xfrm>
              <a:off x="447164" y="1824054"/>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37" name="TextBox 36">
              <a:extLst>
                <a:ext uri="{FF2B5EF4-FFF2-40B4-BE49-F238E27FC236}">
                  <a16:creationId xmlns:a16="http://schemas.microsoft.com/office/drawing/2014/main" id="{C94CF68E-16B8-404F-A57A-ABEB4C4FB8BB}"/>
                </a:ext>
              </a:extLst>
            </p:cNvPr>
            <p:cNvSpPr txBox="1"/>
            <p:nvPr/>
          </p:nvSpPr>
          <p:spPr>
            <a:xfrm>
              <a:off x="679697" y="1998494"/>
              <a:ext cx="1993409" cy="382371"/>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INTRODUCTION</a:t>
              </a:r>
            </a:p>
          </p:txBody>
        </p:sp>
        <p:pic>
          <p:nvPicPr>
            <p:cNvPr id="38" name="Picture 37">
              <a:extLst>
                <a:ext uri="{FF2B5EF4-FFF2-40B4-BE49-F238E27FC236}">
                  <a16:creationId xmlns:a16="http://schemas.microsoft.com/office/drawing/2014/main" id="{7A025C4D-E06B-4E59-962C-4F6B9AD4EC9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8646" y="2937677"/>
              <a:ext cx="2497152" cy="2497152"/>
            </a:xfrm>
            <a:prstGeom prst="rect">
              <a:avLst/>
            </a:prstGeom>
          </p:spPr>
        </p:pic>
      </p:grpSp>
    </p:spTree>
    <p:extLst>
      <p:ext uri="{BB962C8B-B14F-4D97-AF65-F5344CB8AC3E}">
        <p14:creationId xmlns:p14="http://schemas.microsoft.com/office/powerpoint/2010/main" val="21329831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C2E8892-12E6-4AF8-9C5C-A661EBBF45EE}"/>
              </a:ext>
            </a:extLst>
          </p:cNvPr>
          <p:cNvSpPr/>
          <p:nvPr/>
        </p:nvSpPr>
        <p:spPr>
          <a:xfrm>
            <a:off x="0" y="0"/>
            <a:ext cx="12192000" cy="6858000"/>
          </a:xfrm>
          <a:prstGeom prst="rect">
            <a:avLst/>
          </a:prstGeom>
          <a:solidFill>
            <a:srgbClr val="0156ED"/>
          </a:solidFill>
          <a:ln>
            <a:noFill/>
          </a:ln>
          <a:effectLst>
            <a:innerShdw blurRad="114300">
              <a:schemeClr val="bg1"/>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45" name="Group 44">
            <a:extLst>
              <a:ext uri="{FF2B5EF4-FFF2-40B4-BE49-F238E27FC236}">
                <a16:creationId xmlns:a16="http://schemas.microsoft.com/office/drawing/2014/main" id="{38224917-2214-4506-A9E1-F3005A1E48C3}"/>
              </a:ext>
            </a:extLst>
          </p:cNvPr>
          <p:cNvGrpSpPr/>
          <p:nvPr/>
        </p:nvGrpSpPr>
        <p:grpSpPr>
          <a:xfrm>
            <a:off x="-1300259" y="-100062"/>
            <a:ext cx="15280440" cy="8161734"/>
            <a:chOff x="-532088" y="-773215"/>
            <a:chExt cx="15280440" cy="8161734"/>
          </a:xfrm>
        </p:grpSpPr>
        <p:grpSp>
          <p:nvGrpSpPr>
            <p:cNvPr id="46" name="Group 45">
              <a:extLst>
                <a:ext uri="{FF2B5EF4-FFF2-40B4-BE49-F238E27FC236}">
                  <a16:creationId xmlns:a16="http://schemas.microsoft.com/office/drawing/2014/main" id="{20A7C524-B373-4EBD-9A88-648CD8DF1DFE}"/>
                </a:ext>
              </a:extLst>
            </p:cNvPr>
            <p:cNvGrpSpPr/>
            <p:nvPr/>
          </p:nvGrpSpPr>
          <p:grpSpPr>
            <a:xfrm>
              <a:off x="3107367" y="-718001"/>
              <a:ext cx="4332681" cy="8106520"/>
              <a:chOff x="3774253" y="-742359"/>
              <a:chExt cx="4332681" cy="8106520"/>
            </a:xfrm>
            <a:noFill/>
          </p:grpSpPr>
          <p:sp>
            <p:nvSpPr>
              <p:cNvPr id="85" name="TextBox 84">
                <a:extLst>
                  <a:ext uri="{FF2B5EF4-FFF2-40B4-BE49-F238E27FC236}">
                    <a16:creationId xmlns:a16="http://schemas.microsoft.com/office/drawing/2014/main" id="{450CFB3B-61BD-4C2B-B0BB-A7BBAF2FD0A8}"/>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6" name="TextBox 85">
                <a:extLst>
                  <a:ext uri="{FF2B5EF4-FFF2-40B4-BE49-F238E27FC236}">
                    <a16:creationId xmlns:a16="http://schemas.microsoft.com/office/drawing/2014/main" id="{F8CDE15F-725F-46D8-B245-5A0F3E018FFF}"/>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7" name="TextBox 86">
                <a:extLst>
                  <a:ext uri="{FF2B5EF4-FFF2-40B4-BE49-F238E27FC236}">
                    <a16:creationId xmlns:a16="http://schemas.microsoft.com/office/drawing/2014/main" id="{F074E30A-859E-463D-ADA7-8179324A864E}"/>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8" name="TextBox 87">
                <a:extLst>
                  <a:ext uri="{FF2B5EF4-FFF2-40B4-BE49-F238E27FC236}">
                    <a16:creationId xmlns:a16="http://schemas.microsoft.com/office/drawing/2014/main" id="{449C2286-E7FA-4082-A9D5-D24F752230E5}"/>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9" name="TextBox 88">
                <a:extLst>
                  <a:ext uri="{FF2B5EF4-FFF2-40B4-BE49-F238E27FC236}">
                    <a16:creationId xmlns:a16="http://schemas.microsoft.com/office/drawing/2014/main" id="{6719B69D-3DE5-46E3-AC25-966928E08986}"/>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90" name="TextBox 89">
                <a:extLst>
                  <a:ext uri="{FF2B5EF4-FFF2-40B4-BE49-F238E27FC236}">
                    <a16:creationId xmlns:a16="http://schemas.microsoft.com/office/drawing/2014/main" id="{DC375929-71EA-49B9-B474-F84DF06201A1}"/>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91" name="TextBox 90">
                <a:extLst>
                  <a:ext uri="{FF2B5EF4-FFF2-40B4-BE49-F238E27FC236}">
                    <a16:creationId xmlns:a16="http://schemas.microsoft.com/office/drawing/2014/main" id="{82446B06-66CE-473B-951C-8B8DFF795C8A}"/>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92" name="TextBox 91">
                <a:extLst>
                  <a:ext uri="{FF2B5EF4-FFF2-40B4-BE49-F238E27FC236}">
                    <a16:creationId xmlns:a16="http://schemas.microsoft.com/office/drawing/2014/main" id="{B4328537-5671-475F-8741-8A87725FA499}"/>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93" name="TextBox 92">
                <a:extLst>
                  <a:ext uri="{FF2B5EF4-FFF2-40B4-BE49-F238E27FC236}">
                    <a16:creationId xmlns:a16="http://schemas.microsoft.com/office/drawing/2014/main" id="{591A35C6-664F-418F-88A5-470C347D1E94}"/>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94" name="TextBox 93">
                <a:extLst>
                  <a:ext uri="{FF2B5EF4-FFF2-40B4-BE49-F238E27FC236}">
                    <a16:creationId xmlns:a16="http://schemas.microsoft.com/office/drawing/2014/main" id="{455A009D-DD57-4F5A-B53D-C6F05ED224A2}"/>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95" name="TextBox 94">
                <a:extLst>
                  <a:ext uri="{FF2B5EF4-FFF2-40B4-BE49-F238E27FC236}">
                    <a16:creationId xmlns:a16="http://schemas.microsoft.com/office/drawing/2014/main" id="{EB5F8F78-FDD3-4891-8D8D-7699838A3621}"/>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47" name="Group 46">
              <a:extLst>
                <a:ext uri="{FF2B5EF4-FFF2-40B4-BE49-F238E27FC236}">
                  <a16:creationId xmlns:a16="http://schemas.microsoft.com/office/drawing/2014/main" id="{1C8AE265-4BAB-48CF-9CE5-FDB280A8C2BE}"/>
                </a:ext>
              </a:extLst>
            </p:cNvPr>
            <p:cNvGrpSpPr/>
            <p:nvPr/>
          </p:nvGrpSpPr>
          <p:grpSpPr>
            <a:xfrm>
              <a:off x="-532088" y="-718001"/>
              <a:ext cx="4332681" cy="8106520"/>
              <a:chOff x="3774253" y="-742359"/>
              <a:chExt cx="4332681" cy="8106520"/>
            </a:xfrm>
            <a:noFill/>
          </p:grpSpPr>
          <p:sp>
            <p:nvSpPr>
              <p:cNvPr id="74" name="TextBox 73">
                <a:extLst>
                  <a:ext uri="{FF2B5EF4-FFF2-40B4-BE49-F238E27FC236}">
                    <a16:creationId xmlns:a16="http://schemas.microsoft.com/office/drawing/2014/main" id="{B10A64FA-34D0-4EBD-993D-8B897170997D}"/>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5" name="TextBox 74">
                <a:extLst>
                  <a:ext uri="{FF2B5EF4-FFF2-40B4-BE49-F238E27FC236}">
                    <a16:creationId xmlns:a16="http://schemas.microsoft.com/office/drawing/2014/main" id="{E5401DF8-30D4-47A7-A5B3-E71D22757146}"/>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6" name="TextBox 75">
                <a:extLst>
                  <a:ext uri="{FF2B5EF4-FFF2-40B4-BE49-F238E27FC236}">
                    <a16:creationId xmlns:a16="http://schemas.microsoft.com/office/drawing/2014/main" id="{C30FFF22-81EB-4442-9831-4F3BDA741A8F}"/>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7" name="TextBox 76">
                <a:extLst>
                  <a:ext uri="{FF2B5EF4-FFF2-40B4-BE49-F238E27FC236}">
                    <a16:creationId xmlns:a16="http://schemas.microsoft.com/office/drawing/2014/main" id="{BDE31466-6F14-4EA7-808D-F75673C57855}"/>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8" name="TextBox 77">
                <a:extLst>
                  <a:ext uri="{FF2B5EF4-FFF2-40B4-BE49-F238E27FC236}">
                    <a16:creationId xmlns:a16="http://schemas.microsoft.com/office/drawing/2014/main" id="{D48A5DC3-F608-4117-A705-612D390FAD91}"/>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9" name="TextBox 78">
                <a:extLst>
                  <a:ext uri="{FF2B5EF4-FFF2-40B4-BE49-F238E27FC236}">
                    <a16:creationId xmlns:a16="http://schemas.microsoft.com/office/drawing/2014/main" id="{5860B137-B0CC-4B65-A7A2-55F789FC79D6}"/>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0" name="TextBox 79">
                <a:extLst>
                  <a:ext uri="{FF2B5EF4-FFF2-40B4-BE49-F238E27FC236}">
                    <a16:creationId xmlns:a16="http://schemas.microsoft.com/office/drawing/2014/main" id="{DD4E225B-60AB-4A25-8873-5320278374C8}"/>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1" name="TextBox 80">
                <a:extLst>
                  <a:ext uri="{FF2B5EF4-FFF2-40B4-BE49-F238E27FC236}">
                    <a16:creationId xmlns:a16="http://schemas.microsoft.com/office/drawing/2014/main" id="{35B35FB0-284E-4CB9-888B-FC26ED4F82DB}"/>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2" name="TextBox 81">
                <a:extLst>
                  <a:ext uri="{FF2B5EF4-FFF2-40B4-BE49-F238E27FC236}">
                    <a16:creationId xmlns:a16="http://schemas.microsoft.com/office/drawing/2014/main" id="{0DE772E6-D252-4573-BE06-225342AE85F2}"/>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3" name="TextBox 82">
                <a:extLst>
                  <a:ext uri="{FF2B5EF4-FFF2-40B4-BE49-F238E27FC236}">
                    <a16:creationId xmlns:a16="http://schemas.microsoft.com/office/drawing/2014/main" id="{02E14C0D-D5BC-4A9C-A5F3-CCBD9FC962BA}"/>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4" name="TextBox 83">
                <a:extLst>
                  <a:ext uri="{FF2B5EF4-FFF2-40B4-BE49-F238E27FC236}">
                    <a16:creationId xmlns:a16="http://schemas.microsoft.com/office/drawing/2014/main" id="{21B3FDA7-4F5B-466D-BEB8-5D389D8A298E}"/>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49" name="Group 48">
              <a:extLst>
                <a:ext uri="{FF2B5EF4-FFF2-40B4-BE49-F238E27FC236}">
                  <a16:creationId xmlns:a16="http://schemas.microsoft.com/office/drawing/2014/main" id="{8F6CEE43-4DB9-4F0E-9309-256AB1AC0B93}"/>
                </a:ext>
              </a:extLst>
            </p:cNvPr>
            <p:cNvGrpSpPr/>
            <p:nvPr/>
          </p:nvGrpSpPr>
          <p:grpSpPr>
            <a:xfrm>
              <a:off x="6782266" y="-773215"/>
              <a:ext cx="4332681" cy="8106520"/>
              <a:chOff x="3774253" y="-742359"/>
              <a:chExt cx="4332681" cy="8106520"/>
            </a:xfrm>
            <a:noFill/>
          </p:grpSpPr>
          <p:sp>
            <p:nvSpPr>
              <p:cNvPr id="63" name="TextBox 62">
                <a:extLst>
                  <a:ext uri="{FF2B5EF4-FFF2-40B4-BE49-F238E27FC236}">
                    <a16:creationId xmlns:a16="http://schemas.microsoft.com/office/drawing/2014/main" id="{1832FF7E-59E8-4B79-A070-C8BC292788A9}"/>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4" name="TextBox 63">
                <a:extLst>
                  <a:ext uri="{FF2B5EF4-FFF2-40B4-BE49-F238E27FC236}">
                    <a16:creationId xmlns:a16="http://schemas.microsoft.com/office/drawing/2014/main" id="{DB0F9E3F-D39D-4DC4-9613-54784FD0100D}"/>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5" name="TextBox 64">
                <a:extLst>
                  <a:ext uri="{FF2B5EF4-FFF2-40B4-BE49-F238E27FC236}">
                    <a16:creationId xmlns:a16="http://schemas.microsoft.com/office/drawing/2014/main" id="{700021C7-B716-4CCE-984E-4186D4236BB8}"/>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6" name="TextBox 65">
                <a:extLst>
                  <a:ext uri="{FF2B5EF4-FFF2-40B4-BE49-F238E27FC236}">
                    <a16:creationId xmlns:a16="http://schemas.microsoft.com/office/drawing/2014/main" id="{C4F08D7F-BB46-449C-86AA-1F9915CF7256}"/>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7" name="TextBox 66">
                <a:extLst>
                  <a:ext uri="{FF2B5EF4-FFF2-40B4-BE49-F238E27FC236}">
                    <a16:creationId xmlns:a16="http://schemas.microsoft.com/office/drawing/2014/main" id="{0B193005-18A1-44E2-8FAA-B5138033A63F}"/>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8" name="TextBox 67">
                <a:extLst>
                  <a:ext uri="{FF2B5EF4-FFF2-40B4-BE49-F238E27FC236}">
                    <a16:creationId xmlns:a16="http://schemas.microsoft.com/office/drawing/2014/main" id="{7C841460-D709-41AA-B6B1-E58A622A0B9D}"/>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9" name="TextBox 68">
                <a:extLst>
                  <a:ext uri="{FF2B5EF4-FFF2-40B4-BE49-F238E27FC236}">
                    <a16:creationId xmlns:a16="http://schemas.microsoft.com/office/drawing/2014/main" id="{A516F1AA-6DB8-4BE6-A509-0413EAE14E10}"/>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0" name="TextBox 69">
                <a:extLst>
                  <a:ext uri="{FF2B5EF4-FFF2-40B4-BE49-F238E27FC236}">
                    <a16:creationId xmlns:a16="http://schemas.microsoft.com/office/drawing/2014/main" id="{6909EF46-3139-4560-9E4C-94B467E31455}"/>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1" name="TextBox 70">
                <a:extLst>
                  <a:ext uri="{FF2B5EF4-FFF2-40B4-BE49-F238E27FC236}">
                    <a16:creationId xmlns:a16="http://schemas.microsoft.com/office/drawing/2014/main" id="{D4184326-BE84-4F22-A44B-D3919816132C}"/>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2" name="TextBox 71">
                <a:extLst>
                  <a:ext uri="{FF2B5EF4-FFF2-40B4-BE49-F238E27FC236}">
                    <a16:creationId xmlns:a16="http://schemas.microsoft.com/office/drawing/2014/main" id="{6531A28B-9FD2-41F0-8DC2-4754C770024E}"/>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3" name="TextBox 72">
                <a:extLst>
                  <a:ext uri="{FF2B5EF4-FFF2-40B4-BE49-F238E27FC236}">
                    <a16:creationId xmlns:a16="http://schemas.microsoft.com/office/drawing/2014/main" id="{4319EF07-3940-4A24-8455-3E2A27C6F010}"/>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51" name="Group 50">
              <a:extLst>
                <a:ext uri="{FF2B5EF4-FFF2-40B4-BE49-F238E27FC236}">
                  <a16:creationId xmlns:a16="http://schemas.microsoft.com/office/drawing/2014/main" id="{147D7C87-7B36-42DF-86CE-1A212FE198E0}"/>
                </a:ext>
              </a:extLst>
            </p:cNvPr>
            <p:cNvGrpSpPr/>
            <p:nvPr/>
          </p:nvGrpSpPr>
          <p:grpSpPr>
            <a:xfrm>
              <a:off x="10415671" y="-773215"/>
              <a:ext cx="4332681" cy="8106520"/>
              <a:chOff x="3774253" y="-742359"/>
              <a:chExt cx="4332681" cy="8106520"/>
            </a:xfrm>
            <a:noFill/>
          </p:grpSpPr>
          <p:sp>
            <p:nvSpPr>
              <p:cNvPr id="52" name="TextBox 51">
                <a:extLst>
                  <a:ext uri="{FF2B5EF4-FFF2-40B4-BE49-F238E27FC236}">
                    <a16:creationId xmlns:a16="http://schemas.microsoft.com/office/drawing/2014/main" id="{3F2FDB03-C2A4-43D5-BD08-EED59324A198}"/>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3" name="TextBox 52">
                <a:extLst>
                  <a:ext uri="{FF2B5EF4-FFF2-40B4-BE49-F238E27FC236}">
                    <a16:creationId xmlns:a16="http://schemas.microsoft.com/office/drawing/2014/main" id="{E955A173-84F6-4A3C-AF07-D33C0FE41CB0}"/>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4" name="TextBox 53">
                <a:extLst>
                  <a:ext uri="{FF2B5EF4-FFF2-40B4-BE49-F238E27FC236}">
                    <a16:creationId xmlns:a16="http://schemas.microsoft.com/office/drawing/2014/main" id="{0B7AEC33-3136-4FB3-AA6D-0581C66DBA95}"/>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5" name="TextBox 54">
                <a:extLst>
                  <a:ext uri="{FF2B5EF4-FFF2-40B4-BE49-F238E27FC236}">
                    <a16:creationId xmlns:a16="http://schemas.microsoft.com/office/drawing/2014/main" id="{2EBD05A7-E7BE-491C-BE5F-786FCAE43371}"/>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6" name="TextBox 55">
                <a:extLst>
                  <a:ext uri="{FF2B5EF4-FFF2-40B4-BE49-F238E27FC236}">
                    <a16:creationId xmlns:a16="http://schemas.microsoft.com/office/drawing/2014/main" id="{EF8897D2-BEC3-4474-B955-908794BADE98}"/>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7" name="TextBox 56">
                <a:extLst>
                  <a:ext uri="{FF2B5EF4-FFF2-40B4-BE49-F238E27FC236}">
                    <a16:creationId xmlns:a16="http://schemas.microsoft.com/office/drawing/2014/main" id="{FC70F7D2-9E35-40E3-B9EB-8CD91FF6D552}"/>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8" name="TextBox 57">
                <a:extLst>
                  <a:ext uri="{FF2B5EF4-FFF2-40B4-BE49-F238E27FC236}">
                    <a16:creationId xmlns:a16="http://schemas.microsoft.com/office/drawing/2014/main" id="{9165DD4F-9C75-4305-A710-137FABF5C394}"/>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9" name="TextBox 58">
                <a:extLst>
                  <a:ext uri="{FF2B5EF4-FFF2-40B4-BE49-F238E27FC236}">
                    <a16:creationId xmlns:a16="http://schemas.microsoft.com/office/drawing/2014/main" id="{ECAEE8C5-F167-489E-A713-17A806212676}"/>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0" name="TextBox 59">
                <a:extLst>
                  <a:ext uri="{FF2B5EF4-FFF2-40B4-BE49-F238E27FC236}">
                    <a16:creationId xmlns:a16="http://schemas.microsoft.com/office/drawing/2014/main" id="{B75E96CE-C1DF-4B4D-B14E-98943AB290BC}"/>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1" name="TextBox 60">
                <a:extLst>
                  <a:ext uri="{FF2B5EF4-FFF2-40B4-BE49-F238E27FC236}">
                    <a16:creationId xmlns:a16="http://schemas.microsoft.com/office/drawing/2014/main" id="{EAC19171-6B0A-42A1-9285-63D37962AE7F}"/>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2" name="TextBox 61">
                <a:extLst>
                  <a:ext uri="{FF2B5EF4-FFF2-40B4-BE49-F238E27FC236}">
                    <a16:creationId xmlns:a16="http://schemas.microsoft.com/office/drawing/2014/main" id="{243908F3-7B61-4EE5-A492-006C34898B6B}"/>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sp>
        <p:nvSpPr>
          <p:cNvPr id="2" name="TextBox 1">
            <a:extLst>
              <a:ext uri="{FF2B5EF4-FFF2-40B4-BE49-F238E27FC236}">
                <a16:creationId xmlns:a16="http://schemas.microsoft.com/office/drawing/2014/main" id="{B60848EA-B8C1-49FF-A271-E2258A67EFE3}"/>
              </a:ext>
            </a:extLst>
          </p:cNvPr>
          <p:cNvSpPr txBox="1"/>
          <p:nvPr/>
        </p:nvSpPr>
        <p:spPr>
          <a:xfrm>
            <a:off x="4216564" y="0"/>
            <a:ext cx="3758872" cy="1015663"/>
          </a:xfrm>
          <a:prstGeom prst="rect">
            <a:avLst/>
          </a:prstGeom>
          <a:noFill/>
          <a:effectLst>
            <a:outerShdw blurRad="50800" dist="76200" dir="4080000" algn="t" rotWithShape="0">
              <a:prstClr val="black">
                <a:alpha val="40000"/>
              </a:prstClr>
            </a:outerShdw>
          </a:effectLst>
        </p:spPr>
        <p:txBody>
          <a:bodyPr wrap="square" rtlCol="0">
            <a:spAutoFit/>
          </a:bodyPr>
          <a:lstStyle/>
          <a:p>
            <a:pPr algn="ctr"/>
            <a:r>
              <a:rPr lang="en-US" sz="6000" dirty="0">
                <a:solidFill>
                  <a:schemeClr val="bg1"/>
                </a:solidFill>
                <a:latin typeface="Coolvetica Rg" panose="020B0603030602020004" pitchFamily="34" charset="0"/>
              </a:rPr>
              <a:t>eat</a:t>
            </a:r>
            <a:r>
              <a:rPr lang="en-US" sz="6000" dirty="0">
                <a:solidFill>
                  <a:srgbClr val="FFFF00"/>
                </a:solidFill>
                <a:latin typeface="Coolvetica Rg" panose="020B0603030602020004" pitchFamily="34" charset="0"/>
              </a:rPr>
              <a:t>ables</a:t>
            </a:r>
          </a:p>
        </p:txBody>
      </p:sp>
      <p:sp>
        <p:nvSpPr>
          <p:cNvPr id="20" name="TextBox 19">
            <a:extLst>
              <a:ext uri="{FF2B5EF4-FFF2-40B4-BE49-F238E27FC236}">
                <a16:creationId xmlns:a16="http://schemas.microsoft.com/office/drawing/2014/main" id="{E6BA3EAF-32D6-4FDF-9B4D-7F019D110DF8}"/>
              </a:ext>
            </a:extLst>
          </p:cNvPr>
          <p:cNvSpPr txBox="1"/>
          <p:nvPr/>
        </p:nvSpPr>
        <p:spPr>
          <a:xfrm>
            <a:off x="13393014" y="5272121"/>
            <a:ext cx="3683000" cy="1384995"/>
          </a:xfrm>
          <a:prstGeom prst="rect">
            <a:avLst/>
          </a:prstGeom>
          <a:noFill/>
        </p:spPr>
        <p:txBody>
          <a:bodyPr wrap="square" rtlCol="0">
            <a:spAutoFit/>
          </a:bodyPr>
          <a:lstStyle/>
          <a:p>
            <a:r>
              <a:rPr lang="en-US" sz="2800" dirty="0">
                <a:solidFill>
                  <a:schemeClr val="bg1"/>
                </a:solidFill>
                <a:latin typeface="Bahnschrift SemiBold Condensed" panose="020B0502040204020203" pitchFamily="34" charset="0"/>
                <a:cs typeface="Poppins SemiBold" panose="00000700000000000000" pitchFamily="2" charset="0"/>
              </a:rPr>
              <a:t>204682 – Ashwin K.V</a:t>
            </a:r>
          </a:p>
          <a:p>
            <a:r>
              <a:rPr lang="en-US" sz="2800" dirty="0">
                <a:solidFill>
                  <a:schemeClr val="bg1"/>
                </a:solidFill>
                <a:latin typeface="Bahnschrift SemiBold Condensed" panose="020B0502040204020203" pitchFamily="34" charset="0"/>
                <a:cs typeface="Poppins SemiBold" panose="00000700000000000000" pitchFamily="2" charset="0"/>
              </a:rPr>
              <a:t>204683 – Darshan Dinesh M.P</a:t>
            </a:r>
          </a:p>
          <a:p>
            <a:r>
              <a:rPr lang="en-US" sz="2800" dirty="0">
                <a:solidFill>
                  <a:schemeClr val="bg1"/>
                </a:solidFill>
                <a:latin typeface="Bahnschrift SemiBold Condensed" panose="020B0502040204020203" pitchFamily="34" charset="0"/>
                <a:cs typeface="Poppins SemiBold" panose="00000700000000000000" pitchFamily="2" charset="0"/>
              </a:rPr>
              <a:t>204684 – </a:t>
            </a:r>
            <a:r>
              <a:rPr lang="en-US" sz="2800" dirty="0" err="1">
                <a:solidFill>
                  <a:schemeClr val="bg1"/>
                </a:solidFill>
                <a:latin typeface="Bahnschrift SemiBold Condensed" panose="020B0502040204020203" pitchFamily="34" charset="0"/>
                <a:cs typeface="Poppins SemiBold" panose="00000700000000000000" pitchFamily="2" charset="0"/>
              </a:rPr>
              <a:t>Delbin</a:t>
            </a:r>
            <a:r>
              <a:rPr lang="en-US" sz="2800" dirty="0">
                <a:solidFill>
                  <a:schemeClr val="bg1"/>
                </a:solidFill>
                <a:latin typeface="Bahnschrift SemiBold Condensed" panose="020B0502040204020203" pitchFamily="34" charset="0"/>
                <a:cs typeface="Poppins SemiBold" panose="00000700000000000000" pitchFamily="2" charset="0"/>
              </a:rPr>
              <a:t> George</a:t>
            </a:r>
            <a:endParaRPr lang="en-IN" sz="2800" dirty="0">
              <a:solidFill>
                <a:schemeClr val="bg1"/>
              </a:solidFill>
              <a:latin typeface="Bahnschrift SemiBold Condensed" panose="020B0502040204020203" pitchFamily="34" charset="0"/>
              <a:cs typeface="Poppins SemiBold" panose="00000700000000000000" pitchFamily="2" charset="0"/>
            </a:endParaRPr>
          </a:p>
        </p:txBody>
      </p:sp>
      <p:sp>
        <p:nvSpPr>
          <p:cNvPr id="17" name="Rectangle: Rounded Corners 16">
            <a:extLst>
              <a:ext uri="{FF2B5EF4-FFF2-40B4-BE49-F238E27FC236}">
                <a16:creationId xmlns:a16="http://schemas.microsoft.com/office/drawing/2014/main" id="{0DA062EF-BD14-469A-927F-648AFE941FAA}"/>
              </a:ext>
            </a:extLst>
          </p:cNvPr>
          <p:cNvSpPr/>
          <p:nvPr/>
        </p:nvSpPr>
        <p:spPr>
          <a:xfrm>
            <a:off x="9286361" y="1824054"/>
            <a:ext cx="2458474" cy="4457949"/>
          </a:xfrm>
          <a:prstGeom prst="roundRect">
            <a:avLst/>
          </a:prstGeom>
          <a:solidFill>
            <a:schemeClr val="bg1"/>
          </a:solidFill>
          <a:ln w="50800">
            <a:solidFill>
              <a:srgbClr val="FF3562"/>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21" name="TextBox 20">
            <a:extLst>
              <a:ext uri="{FF2B5EF4-FFF2-40B4-BE49-F238E27FC236}">
                <a16:creationId xmlns:a16="http://schemas.microsoft.com/office/drawing/2014/main" id="{25F561D5-C97D-41CB-858C-B57135728E01}"/>
              </a:ext>
            </a:extLst>
          </p:cNvPr>
          <p:cNvSpPr txBox="1"/>
          <p:nvPr/>
        </p:nvSpPr>
        <p:spPr>
          <a:xfrm>
            <a:off x="9633196" y="1979827"/>
            <a:ext cx="1993409" cy="382371"/>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CONCLUSION </a:t>
            </a:r>
          </a:p>
        </p:txBody>
      </p:sp>
      <p:grpSp>
        <p:nvGrpSpPr>
          <p:cNvPr id="40" name="Group 39">
            <a:extLst>
              <a:ext uri="{FF2B5EF4-FFF2-40B4-BE49-F238E27FC236}">
                <a16:creationId xmlns:a16="http://schemas.microsoft.com/office/drawing/2014/main" id="{B4A85E06-6BFF-4F74-8A60-6570FEF367A2}"/>
              </a:ext>
            </a:extLst>
          </p:cNvPr>
          <p:cNvGrpSpPr/>
          <p:nvPr/>
        </p:nvGrpSpPr>
        <p:grpSpPr>
          <a:xfrm>
            <a:off x="397938" y="1780334"/>
            <a:ext cx="2505302" cy="4457949"/>
            <a:chOff x="360496" y="1790191"/>
            <a:chExt cx="2505302" cy="4457949"/>
          </a:xfrm>
        </p:grpSpPr>
        <p:sp>
          <p:nvSpPr>
            <p:cNvPr id="41" name="Rectangle: Rounded Corners 40">
              <a:extLst>
                <a:ext uri="{FF2B5EF4-FFF2-40B4-BE49-F238E27FC236}">
                  <a16:creationId xmlns:a16="http://schemas.microsoft.com/office/drawing/2014/main" id="{7AC34317-3D44-44BB-9E99-BEE176CDE684}"/>
                </a:ext>
              </a:extLst>
            </p:cNvPr>
            <p:cNvSpPr/>
            <p:nvPr/>
          </p:nvSpPr>
          <p:spPr>
            <a:xfrm>
              <a:off x="360496" y="1790191"/>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42" name="TextBox 41">
              <a:extLst>
                <a:ext uri="{FF2B5EF4-FFF2-40B4-BE49-F238E27FC236}">
                  <a16:creationId xmlns:a16="http://schemas.microsoft.com/office/drawing/2014/main" id="{8BE3F125-B563-4773-BFE2-6962951714CA}"/>
                </a:ext>
              </a:extLst>
            </p:cNvPr>
            <p:cNvSpPr txBox="1"/>
            <p:nvPr/>
          </p:nvSpPr>
          <p:spPr>
            <a:xfrm>
              <a:off x="679697" y="1998494"/>
              <a:ext cx="1993409" cy="382371"/>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INTRODUCTION</a:t>
              </a:r>
            </a:p>
          </p:txBody>
        </p:sp>
        <p:pic>
          <p:nvPicPr>
            <p:cNvPr id="44" name="Picture 43">
              <a:extLst>
                <a:ext uri="{FF2B5EF4-FFF2-40B4-BE49-F238E27FC236}">
                  <a16:creationId xmlns:a16="http://schemas.microsoft.com/office/drawing/2014/main" id="{543557ED-7009-41A2-BF0B-C0415DB0349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8646" y="2937677"/>
              <a:ext cx="2497152" cy="2497152"/>
            </a:xfrm>
            <a:prstGeom prst="rect">
              <a:avLst/>
            </a:prstGeom>
          </p:spPr>
        </p:pic>
      </p:grpSp>
      <p:pic>
        <p:nvPicPr>
          <p:cNvPr id="26" name="Picture 25">
            <a:extLst>
              <a:ext uri="{FF2B5EF4-FFF2-40B4-BE49-F238E27FC236}">
                <a16:creationId xmlns:a16="http://schemas.microsoft.com/office/drawing/2014/main" id="{4AFEB2FD-0817-4089-AF2A-50B650080C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93676" y="2789090"/>
            <a:ext cx="2829678" cy="2829678"/>
          </a:xfrm>
          <a:prstGeom prst="rect">
            <a:avLst/>
          </a:prstGeom>
        </p:spPr>
      </p:pic>
      <p:grpSp>
        <p:nvGrpSpPr>
          <p:cNvPr id="10" name="Group 9">
            <a:extLst>
              <a:ext uri="{FF2B5EF4-FFF2-40B4-BE49-F238E27FC236}">
                <a16:creationId xmlns:a16="http://schemas.microsoft.com/office/drawing/2014/main" id="{2D701428-2603-4A3D-83FC-E5733FDB22D2}"/>
              </a:ext>
            </a:extLst>
          </p:cNvPr>
          <p:cNvGrpSpPr/>
          <p:nvPr/>
        </p:nvGrpSpPr>
        <p:grpSpPr>
          <a:xfrm>
            <a:off x="5902803" y="1837481"/>
            <a:ext cx="3337956" cy="4457949"/>
            <a:chOff x="5902803" y="1837481"/>
            <a:chExt cx="3337956" cy="4457949"/>
          </a:xfrm>
        </p:grpSpPr>
        <p:sp>
          <p:nvSpPr>
            <p:cNvPr id="16" name="Rectangle: Rounded Corners 15">
              <a:extLst>
                <a:ext uri="{FF2B5EF4-FFF2-40B4-BE49-F238E27FC236}">
                  <a16:creationId xmlns:a16="http://schemas.microsoft.com/office/drawing/2014/main" id="{0704350E-2303-4E60-BA2E-EF74032D59ED}"/>
                </a:ext>
              </a:extLst>
            </p:cNvPr>
            <p:cNvSpPr/>
            <p:nvPr/>
          </p:nvSpPr>
          <p:spPr>
            <a:xfrm>
              <a:off x="6339962" y="1837481"/>
              <a:ext cx="2458474" cy="4457949"/>
            </a:xfrm>
            <a:prstGeom prst="roundRect">
              <a:avLst/>
            </a:prstGeom>
            <a:solidFill>
              <a:schemeClr val="bg1"/>
            </a:solidFill>
            <a:ln w="50800">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grpSp>
          <p:nvGrpSpPr>
            <p:cNvPr id="5" name="Group 4">
              <a:extLst>
                <a:ext uri="{FF2B5EF4-FFF2-40B4-BE49-F238E27FC236}">
                  <a16:creationId xmlns:a16="http://schemas.microsoft.com/office/drawing/2014/main" id="{8C54374A-ACAA-49F8-B740-E062139B32D4}"/>
                </a:ext>
              </a:extLst>
            </p:cNvPr>
            <p:cNvGrpSpPr/>
            <p:nvPr/>
          </p:nvGrpSpPr>
          <p:grpSpPr>
            <a:xfrm>
              <a:off x="5902803" y="2010543"/>
              <a:ext cx="3337956" cy="3588870"/>
              <a:chOff x="5902803" y="2010543"/>
              <a:chExt cx="3337956" cy="3588870"/>
            </a:xfrm>
          </p:grpSpPr>
          <p:sp>
            <p:nvSpPr>
              <p:cNvPr id="19" name="TextBox 18">
                <a:extLst>
                  <a:ext uri="{FF2B5EF4-FFF2-40B4-BE49-F238E27FC236}">
                    <a16:creationId xmlns:a16="http://schemas.microsoft.com/office/drawing/2014/main" id="{092A0BBD-A5AC-4892-965C-7CB540355CDA}"/>
                  </a:ext>
                </a:extLst>
              </p:cNvPr>
              <p:cNvSpPr txBox="1"/>
              <p:nvPr/>
            </p:nvSpPr>
            <p:spPr>
              <a:xfrm>
                <a:off x="6380466" y="2010543"/>
                <a:ext cx="2860293" cy="369332"/>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TECHNOLOGY USED</a:t>
                </a:r>
              </a:p>
            </p:txBody>
          </p:sp>
          <p:pic>
            <p:nvPicPr>
              <p:cNvPr id="27" name="Picture 26">
                <a:extLst>
                  <a:ext uri="{FF2B5EF4-FFF2-40B4-BE49-F238E27FC236}">
                    <a16:creationId xmlns:a16="http://schemas.microsoft.com/office/drawing/2014/main" id="{58B496B0-B4A0-4744-9AE9-9EB08758751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02803" y="2362198"/>
                <a:ext cx="3237215" cy="3237215"/>
              </a:xfrm>
              <a:prstGeom prst="rect">
                <a:avLst/>
              </a:prstGeom>
            </p:spPr>
          </p:pic>
        </p:grpSp>
      </p:grpSp>
      <p:cxnSp>
        <p:nvCxnSpPr>
          <p:cNvPr id="30" name="Straight Connector 29">
            <a:extLst>
              <a:ext uri="{FF2B5EF4-FFF2-40B4-BE49-F238E27FC236}">
                <a16:creationId xmlns:a16="http://schemas.microsoft.com/office/drawing/2014/main" id="{E043C991-54FA-456A-B4CC-D5346BA4B492}"/>
              </a:ext>
            </a:extLst>
          </p:cNvPr>
          <p:cNvCxnSpPr/>
          <p:nvPr/>
        </p:nvCxnSpPr>
        <p:spPr>
          <a:xfrm>
            <a:off x="1071210" y="2361681"/>
            <a:ext cx="1209962" cy="0"/>
          </a:xfrm>
          <a:prstGeom prst="line">
            <a:avLst/>
          </a:prstGeom>
        </p:spPr>
        <p:style>
          <a:lnRef idx="2">
            <a:schemeClr val="dk1"/>
          </a:lnRef>
          <a:fillRef idx="0">
            <a:schemeClr val="dk1"/>
          </a:fillRef>
          <a:effectRef idx="1">
            <a:schemeClr val="dk1"/>
          </a:effectRef>
          <a:fontRef idx="minor">
            <a:schemeClr val="tx1"/>
          </a:fontRef>
        </p:style>
      </p:cxnSp>
      <p:cxnSp>
        <p:nvCxnSpPr>
          <p:cNvPr id="43" name="Straight Connector 42">
            <a:extLst>
              <a:ext uri="{FF2B5EF4-FFF2-40B4-BE49-F238E27FC236}">
                <a16:creationId xmlns:a16="http://schemas.microsoft.com/office/drawing/2014/main" id="{4EAA7CA0-69BE-4ABD-9D82-37AB24D77FB8}"/>
              </a:ext>
            </a:extLst>
          </p:cNvPr>
          <p:cNvCxnSpPr/>
          <p:nvPr/>
        </p:nvCxnSpPr>
        <p:spPr>
          <a:xfrm>
            <a:off x="7012222" y="2379876"/>
            <a:ext cx="1209962" cy="0"/>
          </a:xfrm>
          <a:prstGeom prst="line">
            <a:avLst/>
          </a:prstGeom>
        </p:spPr>
        <p:style>
          <a:lnRef idx="2">
            <a:schemeClr val="dk1"/>
          </a:lnRef>
          <a:fillRef idx="0">
            <a:schemeClr val="dk1"/>
          </a:fillRef>
          <a:effectRef idx="1">
            <a:schemeClr val="dk1"/>
          </a:effectRef>
          <a:fontRef idx="minor">
            <a:schemeClr val="tx1"/>
          </a:fontRef>
        </p:style>
      </p:cxnSp>
      <p:cxnSp>
        <p:nvCxnSpPr>
          <p:cNvPr id="48" name="Straight Connector 47">
            <a:extLst>
              <a:ext uri="{FF2B5EF4-FFF2-40B4-BE49-F238E27FC236}">
                <a16:creationId xmlns:a16="http://schemas.microsoft.com/office/drawing/2014/main" id="{5FC23CB5-7048-407A-8AB3-3BE4CB6881F7}"/>
              </a:ext>
            </a:extLst>
          </p:cNvPr>
          <p:cNvCxnSpPr/>
          <p:nvPr/>
        </p:nvCxnSpPr>
        <p:spPr>
          <a:xfrm>
            <a:off x="9939495" y="2365852"/>
            <a:ext cx="1209962" cy="0"/>
          </a:xfrm>
          <a:prstGeom prst="line">
            <a:avLst/>
          </a:prstGeom>
        </p:spPr>
        <p:style>
          <a:lnRef idx="2">
            <a:schemeClr val="dk1"/>
          </a:lnRef>
          <a:fillRef idx="0">
            <a:schemeClr val="dk1"/>
          </a:fillRef>
          <a:effectRef idx="1">
            <a:schemeClr val="dk1"/>
          </a:effectRef>
          <a:fontRef idx="minor">
            <a:schemeClr val="tx1"/>
          </a:fontRef>
        </p:style>
      </p:cxnSp>
      <p:sp>
        <p:nvSpPr>
          <p:cNvPr id="15" name="Rectangle: Rounded Corners 14">
            <a:extLst>
              <a:ext uri="{FF2B5EF4-FFF2-40B4-BE49-F238E27FC236}">
                <a16:creationId xmlns:a16="http://schemas.microsoft.com/office/drawing/2014/main" id="{F641F614-F8E6-4DA3-9095-E5B1C930E8ED}"/>
              </a:ext>
            </a:extLst>
          </p:cNvPr>
          <p:cNvSpPr/>
          <p:nvPr/>
        </p:nvSpPr>
        <p:spPr>
          <a:xfrm>
            <a:off x="3393563" y="1824054"/>
            <a:ext cx="2458474" cy="4457949"/>
          </a:xfrm>
          <a:prstGeom prst="roundRect">
            <a:avLst/>
          </a:prstGeom>
          <a:solidFill>
            <a:schemeClr val="bg1"/>
          </a:solidFill>
          <a:ln w="50800">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8" name="TextBox 17">
            <a:extLst>
              <a:ext uri="{FF2B5EF4-FFF2-40B4-BE49-F238E27FC236}">
                <a16:creationId xmlns:a16="http://schemas.microsoft.com/office/drawing/2014/main" id="{9274130D-F640-43BA-8429-C7E0662CC187}"/>
              </a:ext>
            </a:extLst>
          </p:cNvPr>
          <p:cNvSpPr txBox="1"/>
          <p:nvPr/>
        </p:nvSpPr>
        <p:spPr>
          <a:xfrm>
            <a:off x="3746046" y="1992866"/>
            <a:ext cx="1993409" cy="369332"/>
          </a:xfrm>
          <a:prstGeom prst="rect">
            <a:avLst/>
          </a:prstGeom>
          <a:noFill/>
        </p:spPr>
        <p:txBody>
          <a:bodyPr wrap="square" rtlCol="0">
            <a:spAutoFit/>
          </a:bodyPr>
          <a:lstStyle/>
          <a:p>
            <a:r>
              <a:rPr lang="en-IN" sz="1800" dirty="0">
                <a:latin typeface="Poppins Black" panose="00000A00000000000000" pitchFamily="2" charset="0"/>
                <a:cs typeface="Poppins Black" panose="00000A00000000000000" pitchFamily="2" charset="0"/>
              </a:rPr>
              <a:t>KEY FEATURES</a:t>
            </a:r>
          </a:p>
        </p:txBody>
      </p:sp>
      <p:pic>
        <p:nvPicPr>
          <p:cNvPr id="28" name="Picture 27">
            <a:extLst>
              <a:ext uri="{FF2B5EF4-FFF2-40B4-BE49-F238E27FC236}">
                <a16:creationId xmlns:a16="http://schemas.microsoft.com/office/drawing/2014/main" id="{C1804C5D-99FA-4C7A-9197-67FDDA79BD0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44166" y="2918019"/>
            <a:ext cx="2707872" cy="2354102"/>
          </a:xfrm>
          <a:prstGeom prst="rect">
            <a:avLst/>
          </a:prstGeom>
        </p:spPr>
      </p:pic>
      <p:cxnSp>
        <p:nvCxnSpPr>
          <p:cNvPr id="38" name="Straight Connector 37">
            <a:extLst>
              <a:ext uri="{FF2B5EF4-FFF2-40B4-BE49-F238E27FC236}">
                <a16:creationId xmlns:a16="http://schemas.microsoft.com/office/drawing/2014/main" id="{9C0846CC-8DD1-4FC6-ADDD-332A3EFA3C9B}"/>
              </a:ext>
            </a:extLst>
          </p:cNvPr>
          <p:cNvCxnSpPr/>
          <p:nvPr/>
        </p:nvCxnSpPr>
        <p:spPr>
          <a:xfrm>
            <a:off x="4057426" y="2371038"/>
            <a:ext cx="1209962" cy="0"/>
          </a:xfrm>
          <a:prstGeom prst="line">
            <a:avLst/>
          </a:prstGeom>
        </p:spPr>
        <p:style>
          <a:lnRef idx="2">
            <a:schemeClr val="dk1"/>
          </a:lnRef>
          <a:fillRef idx="0">
            <a:schemeClr val="dk1"/>
          </a:fillRef>
          <a:effectRef idx="1">
            <a:schemeClr val="dk1"/>
          </a:effectRef>
          <a:fontRef idx="minor">
            <a:schemeClr val="tx1"/>
          </a:fontRef>
        </p:style>
      </p:cxnSp>
      <p:sp>
        <p:nvSpPr>
          <p:cNvPr id="50" name="TextBox 49">
            <a:extLst>
              <a:ext uri="{FF2B5EF4-FFF2-40B4-BE49-F238E27FC236}">
                <a16:creationId xmlns:a16="http://schemas.microsoft.com/office/drawing/2014/main" id="{58A5B413-9132-4BB7-BF21-BA97312828D2}"/>
              </a:ext>
            </a:extLst>
          </p:cNvPr>
          <p:cNvSpPr txBox="1"/>
          <p:nvPr/>
        </p:nvSpPr>
        <p:spPr>
          <a:xfrm>
            <a:off x="-7849285" y="1718001"/>
            <a:ext cx="5680791" cy="4489434"/>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User reviews and ratings for restaurants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Detailed restaurant information, including contact details and address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Personalized favorites list for easy reference</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"Drops" feature for users to upload and share food vlog videos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Restaurant submission feature for users to suggest new restaurants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Admin panel for managing restaurant information and review user submitted suggestions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Mobile-friendly platform for easy access on-the-go</a:t>
            </a:r>
            <a:endParaRPr lang="en-IN" sz="1600" dirty="0">
              <a:latin typeface="Poppins Medium" panose="00000600000000000000" pitchFamily="2" charset="0"/>
              <a:cs typeface="Poppins Medium" panose="00000600000000000000" pitchFamily="2" charset="0"/>
            </a:endParaRPr>
          </a:p>
        </p:txBody>
      </p:sp>
      <p:sp>
        <p:nvSpPr>
          <p:cNvPr id="29" name="TextBox 28">
            <a:extLst>
              <a:ext uri="{FF2B5EF4-FFF2-40B4-BE49-F238E27FC236}">
                <a16:creationId xmlns:a16="http://schemas.microsoft.com/office/drawing/2014/main" id="{0B9D6E7E-EDB4-4662-98D5-244F39EDD5A0}"/>
              </a:ext>
            </a:extLst>
          </p:cNvPr>
          <p:cNvSpPr txBox="1"/>
          <p:nvPr/>
        </p:nvSpPr>
        <p:spPr>
          <a:xfrm>
            <a:off x="12498299" y="1718001"/>
            <a:ext cx="5588000" cy="3012107"/>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Our platform is built using HTML, JavaScript, and Tailwind CSS for the frontend, and PHP and MySQL for the backend. This powerful combination of technologies ensures that our platform is user-friendly, responsive, and efficient.</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We integrated the Geolocation API to retrieve the user's location and provide location-based recommendations.</a:t>
            </a:r>
            <a:endParaRPr lang="en-IN" sz="1600" dirty="0">
              <a:latin typeface="Poppins Medium" panose="00000600000000000000" pitchFamily="2" charset="0"/>
              <a:cs typeface="Poppins Medium" panose="00000600000000000000" pitchFamily="2" charset="0"/>
            </a:endParaRPr>
          </a:p>
        </p:txBody>
      </p:sp>
      <p:sp>
        <p:nvSpPr>
          <p:cNvPr id="31" name="TextBox 30">
            <a:extLst>
              <a:ext uri="{FF2B5EF4-FFF2-40B4-BE49-F238E27FC236}">
                <a16:creationId xmlns:a16="http://schemas.microsoft.com/office/drawing/2014/main" id="{7735A1C2-94BD-4975-92BE-57AA2009323C}"/>
              </a:ext>
            </a:extLst>
          </p:cNvPr>
          <p:cNvSpPr txBox="1"/>
          <p:nvPr/>
        </p:nvSpPr>
        <p:spPr>
          <a:xfrm>
            <a:off x="2222612" y="7317103"/>
            <a:ext cx="5588000" cy="4120102"/>
          </a:xfrm>
          <a:prstGeom prst="rect">
            <a:avLst/>
          </a:prstGeom>
          <a:noFill/>
        </p:spPr>
        <p:txBody>
          <a:bodyPr wrap="square" rtlCol="0">
            <a:spAutoFit/>
          </a:bodyPr>
          <a:lstStyle/>
          <a:p>
            <a:pPr algn="just">
              <a:lnSpc>
                <a:spcPct val="150000"/>
              </a:lnSpc>
            </a:pPr>
            <a:r>
              <a:rPr lang="en-US" sz="1600" dirty="0">
                <a:latin typeface="Poppins Medium" panose="00000600000000000000" pitchFamily="2" charset="0"/>
                <a:cs typeface="Poppins Medium" panose="00000600000000000000" pitchFamily="2" charset="0"/>
              </a:rPr>
              <a:t>EATABLES is a user-friendly platform that offers a seamless dining experience, providing users with a one-stop solution for exploring new food options. The platform's innovative features, including geolocation-based restaurant suggestions, community-driven reviews, and personalized favorites lists, make it easy for users to find the perfect dining spot based on their preferences. With its user-centric design and advanced technology, EATABLES is the ultimate tool for anyone looking to discover new culinary delights.</a:t>
            </a:r>
            <a:endParaRPr lang="en-IN" sz="1600" dirty="0">
              <a:latin typeface="Poppins Medium" panose="00000600000000000000" pitchFamily="2" charset="0"/>
              <a:cs typeface="Poppins Medium" panose="00000600000000000000" pitchFamily="2" charset="0"/>
            </a:endParaRPr>
          </a:p>
        </p:txBody>
      </p:sp>
      <p:pic>
        <p:nvPicPr>
          <p:cNvPr id="32" name="Picture 31">
            <a:extLst>
              <a:ext uri="{FF2B5EF4-FFF2-40B4-BE49-F238E27FC236}">
                <a16:creationId xmlns:a16="http://schemas.microsoft.com/office/drawing/2014/main" id="{E6E73BC7-FDCD-48CC-B53E-DB500F183225}"/>
              </a:ext>
            </a:extLst>
          </p:cNvPr>
          <p:cNvPicPr>
            <a:picLocks noChangeAspect="1"/>
          </p:cNvPicPr>
          <p:nvPr/>
        </p:nvPicPr>
        <p:blipFill>
          <a:blip r:embed="rId6">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4036755" y="6770502"/>
            <a:ext cx="4606413" cy="3070942"/>
          </a:xfrm>
          <a:prstGeom prst="rect">
            <a:avLst/>
          </a:prstGeom>
        </p:spPr>
      </p:pic>
      <p:sp>
        <p:nvSpPr>
          <p:cNvPr id="96" name="TextBox 95">
            <a:extLst>
              <a:ext uri="{FF2B5EF4-FFF2-40B4-BE49-F238E27FC236}">
                <a16:creationId xmlns:a16="http://schemas.microsoft.com/office/drawing/2014/main" id="{6851B167-2474-4759-A641-03A9785459E9}"/>
              </a:ext>
            </a:extLst>
          </p:cNvPr>
          <p:cNvSpPr txBox="1"/>
          <p:nvPr/>
        </p:nvSpPr>
        <p:spPr>
          <a:xfrm>
            <a:off x="12509445" y="6743476"/>
            <a:ext cx="6126699" cy="830997"/>
          </a:xfrm>
          <a:prstGeom prst="rect">
            <a:avLst/>
          </a:prstGeom>
          <a:noFill/>
          <a:ln>
            <a:noFill/>
          </a:ln>
        </p:spPr>
        <p:txBody>
          <a:bodyPr wrap="square" rtlCol="0">
            <a:spAutoFit/>
          </a:bodyPr>
          <a:lstStyle/>
          <a:p>
            <a:r>
              <a:rPr lang="en-US" sz="4800" dirty="0">
                <a:solidFill>
                  <a:srgbClr val="FEC601"/>
                </a:solidFill>
                <a:effectLst>
                  <a:outerShdw blurRad="60007" dist="200025" dir="15000000" sy="30000" kx="-1800000" algn="bl" rotWithShape="0">
                    <a:prstClr val="black">
                      <a:alpha val="32000"/>
                    </a:prstClr>
                  </a:outerShdw>
                </a:effectLst>
                <a:latin typeface="Coolvetica Rg" panose="020B0603030602020004" pitchFamily="34" charset="0"/>
                <a:cs typeface="Poppins Black" panose="00000A00000000000000" pitchFamily="2" charset="0"/>
              </a:rPr>
              <a:t>Lets go.....</a:t>
            </a:r>
          </a:p>
        </p:txBody>
      </p:sp>
      <p:pic>
        <p:nvPicPr>
          <p:cNvPr id="98" name="Picture 97">
            <a:extLst>
              <a:ext uri="{FF2B5EF4-FFF2-40B4-BE49-F238E27FC236}">
                <a16:creationId xmlns:a16="http://schemas.microsoft.com/office/drawing/2014/main" id="{57EAD9E3-BA29-4940-B1DE-4AC62542E038}"/>
              </a:ext>
            </a:extLst>
          </p:cNvPr>
          <p:cNvPicPr>
            <a:picLocks noChangeAspect="1"/>
          </p:cNvPicPr>
          <p:nvPr/>
        </p:nvPicPr>
        <p:blipFill rotWithShape="1">
          <a:blip r:embed="rId7">
            <a:extLst>
              <a:ext uri="{28A0092B-C50C-407E-A947-70E740481C1C}">
                <a14:useLocalDpi xmlns:a14="http://schemas.microsoft.com/office/drawing/2010/main" val="0"/>
              </a:ext>
            </a:extLst>
          </a:blip>
          <a:srcRect b="18976"/>
          <a:stretch/>
        </p:blipFill>
        <p:spPr>
          <a:xfrm>
            <a:off x="5123075" y="-4540376"/>
            <a:ext cx="5524500" cy="4476173"/>
          </a:xfrm>
          <a:prstGeom prst="rect">
            <a:avLst/>
          </a:prstGeom>
          <a:effectLst>
            <a:outerShdw blurRad="76200" dir="18900000" sy="23000" kx="-1200000" algn="bl" rotWithShape="0">
              <a:prstClr val="black">
                <a:alpha val="20000"/>
              </a:prstClr>
            </a:outerShdw>
          </a:effectLst>
        </p:spPr>
      </p:pic>
      <p:sp>
        <p:nvSpPr>
          <p:cNvPr id="99" name="TextBox 98">
            <a:extLst>
              <a:ext uri="{FF2B5EF4-FFF2-40B4-BE49-F238E27FC236}">
                <a16:creationId xmlns:a16="http://schemas.microsoft.com/office/drawing/2014/main" id="{1B4954B9-7543-4CDD-89DB-7F4D065C66A3}"/>
              </a:ext>
            </a:extLst>
          </p:cNvPr>
          <p:cNvSpPr txBox="1"/>
          <p:nvPr/>
        </p:nvSpPr>
        <p:spPr>
          <a:xfrm>
            <a:off x="10749439" y="2490589"/>
            <a:ext cx="11980233" cy="2400657"/>
          </a:xfrm>
          <a:prstGeom prst="rect">
            <a:avLst/>
          </a:prstGeom>
          <a:noFill/>
          <a:effectLst>
            <a:outerShdw blurRad="50800" dist="76200" dir="4080000" algn="t" rotWithShape="0">
              <a:prstClr val="black">
                <a:alpha val="40000"/>
              </a:prstClr>
            </a:outerShdw>
          </a:effectLst>
        </p:spPr>
        <p:txBody>
          <a:bodyPr wrap="square" rtlCol="0">
            <a:spAutoFit/>
          </a:bodyPr>
          <a:lstStyle/>
          <a:p>
            <a:pPr algn="ctr"/>
            <a:r>
              <a:rPr lang="en-US" sz="15000" dirty="0">
                <a:solidFill>
                  <a:schemeClr val="bg1"/>
                </a:solidFill>
                <a:effectLst>
                  <a:outerShdw blurRad="60007" dir="2000400" sy="-30000" kx="-800400" algn="bl" rotWithShape="0">
                    <a:prstClr val="black">
                      <a:alpha val="20000"/>
                    </a:prstClr>
                  </a:outerShdw>
                </a:effectLst>
                <a:latin typeface="Coolvetica Rg" panose="020B0603030602020004" pitchFamily="34" charset="0"/>
              </a:rPr>
              <a:t>eat</a:t>
            </a:r>
            <a:r>
              <a:rPr lang="en-US" sz="15000" dirty="0">
                <a:solidFill>
                  <a:srgbClr val="FFFF00"/>
                </a:solidFill>
                <a:effectLst>
                  <a:outerShdw blurRad="60007" dir="2000400" sy="-30000" kx="-800400" algn="bl" rotWithShape="0">
                    <a:prstClr val="black">
                      <a:alpha val="20000"/>
                    </a:prstClr>
                  </a:outerShdw>
                </a:effectLst>
                <a:latin typeface="Coolvetica Rg" panose="020B0603030602020004" pitchFamily="34" charset="0"/>
              </a:rPr>
              <a:t>ables</a:t>
            </a:r>
          </a:p>
        </p:txBody>
      </p:sp>
      <p:pic>
        <p:nvPicPr>
          <p:cNvPr id="100" name="Picture 99">
            <a:extLst>
              <a:ext uri="{FF2B5EF4-FFF2-40B4-BE49-F238E27FC236}">
                <a16:creationId xmlns:a16="http://schemas.microsoft.com/office/drawing/2014/main" id="{F1F8ED1A-3059-4AFB-86DE-6CC4BA6CE65C}"/>
              </a:ext>
            </a:extLst>
          </p:cNvPr>
          <p:cNvPicPr>
            <a:picLocks noChangeAspect="1"/>
          </p:cNvPicPr>
          <p:nvPr/>
        </p:nvPicPr>
        <p:blipFill rotWithShape="1">
          <a:blip r:embed="rId8">
            <a:extLst>
              <a:ext uri="{28A0092B-C50C-407E-A947-70E740481C1C}">
                <a14:useLocalDpi xmlns:a14="http://schemas.microsoft.com/office/drawing/2010/main" val="0"/>
              </a:ext>
            </a:extLst>
          </a:blip>
          <a:srcRect l="15698" t="18289" r="8140" b="19941"/>
          <a:stretch/>
        </p:blipFill>
        <p:spPr>
          <a:xfrm>
            <a:off x="-5114485" y="2702281"/>
            <a:ext cx="4947806" cy="3210301"/>
          </a:xfrm>
          <a:prstGeom prst="rect">
            <a:avLst/>
          </a:prstGeom>
          <a:effectLst>
            <a:outerShdw blurRad="76200" dir="18900000" sy="23000" kx="-1200000" algn="bl" rotWithShape="0">
              <a:prstClr val="black">
                <a:alpha val="20000"/>
              </a:prstClr>
            </a:outerShdw>
          </a:effectLst>
        </p:spPr>
      </p:pic>
    </p:spTree>
    <p:extLst>
      <p:ext uri="{BB962C8B-B14F-4D97-AF65-F5344CB8AC3E}">
        <p14:creationId xmlns:p14="http://schemas.microsoft.com/office/powerpoint/2010/main" val="9555990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C2E8892-12E6-4AF8-9C5C-A661EBBF45EE}"/>
              </a:ext>
            </a:extLst>
          </p:cNvPr>
          <p:cNvSpPr/>
          <p:nvPr/>
        </p:nvSpPr>
        <p:spPr>
          <a:xfrm>
            <a:off x="0" y="0"/>
            <a:ext cx="12192000" cy="6858000"/>
          </a:xfrm>
          <a:prstGeom prst="rect">
            <a:avLst/>
          </a:prstGeom>
          <a:solidFill>
            <a:srgbClr val="0156ED"/>
          </a:solidFill>
          <a:ln>
            <a:noFill/>
          </a:ln>
          <a:effectLst>
            <a:innerShdw blurRad="114300">
              <a:schemeClr val="bg1"/>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7" name="TextBox 6">
            <a:extLst>
              <a:ext uri="{FF2B5EF4-FFF2-40B4-BE49-F238E27FC236}">
                <a16:creationId xmlns:a16="http://schemas.microsoft.com/office/drawing/2014/main" id="{71F51470-514F-42C6-869F-E44B466F1756}"/>
              </a:ext>
            </a:extLst>
          </p:cNvPr>
          <p:cNvSpPr txBox="1"/>
          <p:nvPr/>
        </p:nvSpPr>
        <p:spPr>
          <a:xfrm>
            <a:off x="3185886" y="2932325"/>
            <a:ext cx="5820228" cy="1426029"/>
          </a:xfrm>
          <a:prstGeom prst="rect">
            <a:avLst/>
          </a:prstGeom>
          <a:noFill/>
        </p:spPr>
        <p:txBody>
          <a:bodyPr wrap="square" rtlCol="0">
            <a:spAutoFit/>
          </a:bodyPr>
          <a:lstStyle/>
          <a:p>
            <a:endParaRPr lang="en-IN"/>
          </a:p>
        </p:txBody>
      </p:sp>
      <p:cxnSp>
        <p:nvCxnSpPr>
          <p:cNvPr id="85" name="Straight Connector 84">
            <a:extLst>
              <a:ext uri="{FF2B5EF4-FFF2-40B4-BE49-F238E27FC236}">
                <a16:creationId xmlns:a16="http://schemas.microsoft.com/office/drawing/2014/main" id="{C8B1EA41-436A-4D66-8B67-8864F89F66AC}"/>
              </a:ext>
            </a:extLst>
          </p:cNvPr>
          <p:cNvCxnSpPr/>
          <p:nvPr/>
        </p:nvCxnSpPr>
        <p:spPr>
          <a:xfrm>
            <a:off x="-24805338" y="10097863"/>
            <a:ext cx="1209962" cy="0"/>
          </a:xfrm>
          <a:prstGeom prst="line">
            <a:avLst/>
          </a:prstGeom>
        </p:spPr>
        <p:style>
          <a:lnRef idx="2">
            <a:schemeClr val="dk1"/>
          </a:lnRef>
          <a:fillRef idx="0">
            <a:schemeClr val="dk1"/>
          </a:fillRef>
          <a:effectRef idx="1">
            <a:schemeClr val="dk1"/>
          </a:effectRef>
          <a:fontRef idx="minor">
            <a:schemeClr val="tx1"/>
          </a:fontRef>
        </p:style>
      </p:cxnSp>
      <p:cxnSp>
        <p:nvCxnSpPr>
          <p:cNvPr id="86" name="Straight Connector 85">
            <a:extLst>
              <a:ext uri="{FF2B5EF4-FFF2-40B4-BE49-F238E27FC236}">
                <a16:creationId xmlns:a16="http://schemas.microsoft.com/office/drawing/2014/main" id="{FC4B8F10-C60B-4E8D-9476-3FE0A13ADDFB}"/>
              </a:ext>
            </a:extLst>
          </p:cNvPr>
          <p:cNvCxnSpPr/>
          <p:nvPr/>
        </p:nvCxnSpPr>
        <p:spPr>
          <a:xfrm>
            <a:off x="-18864326" y="10116058"/>
            <a:ext cx="1209962" cy="0"/>
          </a:xfrm>
          <a:prstGeom prst="line">
            <a:avLst/>
          </a:prstGeom>
        </p:spPr>
        <p:style>
          <a:lnRef idx="2">
            <a:schemeClr val="dk1"/>
          </a:lnRef>
          <a:fillRef idx="0">
            <a:schemeClr val="dk1"/>
          </a:fillRef>
          <a:effectRef idx="1">
            <a:schemeClr val="dk1"/>
          </a:effectRef>
          <a:fontRef idx="minor">
            <a:schemeClr val="tx1"/>
          </a:fontRef>
        </p:style>
      </p:cxnSp>
      <p:grpSp>
        <p:nvGrpSpPr>
          <p:cNvPr id="21" name="Group 20">
            <a:extLst>
              <a:ext uri="{FF2B5EF4-FFF2-40B4-BE49-F238E27FC236}">
                <a16:creationId xmlns:a16="http://schemas.microsoft.com/office/drawing/2014/main" id="{CE9B33D0-2D5D-456D-9832-F00D6790313D}"/>
              </a:ext>
            </a:extLst>
          </p:cNvPr>
          <p:cNvGrpSpPr/>
          <p:nvPr/>
        </p:nvGrpSpPr>
        <p:grpSpPr>
          <a:xfrm>
            <a:off x="-1214444" y="-479313"/>
            <a:ext cx="15280440" cy="8161734"/>
            <a:chOff x="-532088" y="-773215"/>
            <a:chExt cx="15280440" cy="8161734"/>
          </a:xfrm>
        </p:grpSpPr>
        <p:grpSp>
          <p:nvGrpSpPr>
            <p:cNvPr id="20" name="Group 19">
              <a:extLst>
                <a:ext uri="{FF2B5EF4-FFF2-40B4-BE49-F238E27FC236}">
                  <a16:creationId xmlns:a16="http://schemas.microsoft.com/office/drawing/2014/main" id="{BA5C579F-0E79-4435-9972-E587708857FE}"/>
                </a:ext>
              </a:extLst>
            </p:cNvPr>
            <p:cNvGrpSpPr/>
            <p:nvPr/>
          </p:nvGrpSpPr>
          <p:grpSpPr>
            <a:xfrm>
              <a:off x="3107367" y="-718001"/>
              <a:ext cx="4332681" cy="8106520"/>
              <a:chOff x="3774253" y="-742359"/>
              <a:chExt cx="4332681" cy="8106520"/>
            </a:xfrm>
            <a:noFill/>
          </p:grpSpPr>
          <p:sp>
            <p:nvSpPr>
              <p:cNvPr id="2" name="TextBox 1">
                <a:extLst>
                  <a:ext uri="{FF2B5EF4-FFF2-40B4-BE49-F238E27FC236}">
                    <a16:creationId xmlns:a16="http://schemas.microsoft.com/office/drawing/2014/main" id="{B60848EA-B8C1-49FF-A271-E2258A67EFE3}"/>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7" name="TextBox 56">
                <a:extLst>
                  <a:ext uri="{FF2B5EF4-FFF2-40B4-BE49-F238E27FC236}">
                    <a16:creationId xmlns:a16="http://schemas.microsoft.com/office/drawing/2014/main" id="{1925A15F-CF4D-4C48-8E3A-A0CF84AB664C}"/>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8" name="TextBox 57">
                <a:extLst>
                  <a:ext uri="{FF2B5EF4-FFF2-40B4-BE49-F238E27FC236}">
                    <a16:creationId xmlns:a16="http://schemas.microsoft.com/office/drawing/2014/main" id="{61EA0354-7733-4629-B1C6-C6560A05E156}"/>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9" name="TextBox 58">
                <a:extLst>
                  <a:ext uri="{FF2B5EF4-FFF2-40B4-BE49-F238E27FC236}">
                    <a16:creationId xmlns:a16="http://schemas.microsoft.com/office/drawing/2014/main" id="{63719C12-8947-48B0-9AFC-EE4573642AD1}"/>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0" name="TextBox 59">
                <a:extLst>
                  <a:ext uri="{FF2B5EF4-FFF2-40B4-BE49-F238E27FC236}">
                    <a16:creationId xmlns:a16="http://schemas.microsoft.com/office/drawing/2014/main" id="{8DA152FE-8C0A-46E9-87E0-65583EC2D309}"/>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1" name="TextBox 60">
                <a:extLst>
                  <a:ext uri="{FF2B5EF4-FFF2-40B4-BE49-F238E27FC236}">
                    <a16:creationId xmlns:a16="http://schemas.microsoft.com/office/drawing/2014/main" id="{3D1E99A9-34F1-4FD8-82DC-0D3887FE8AF6}"/>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2" name="TextBox 61">
                <a:extLst>
                  <a:ext uri="{FF2B5EF4-FFF2-40B4-BE49-F238E27FC236}">
                    <a16:creationId xmlns:a16="http://schemas.microsoft.com/office/drawing/2014/main" id="{908D33DE-D6BC-4D66-B77F-79B96EA58F7E}"/>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3" name="TextBox 62">
                <a:extLst>
                  <a:ext uri="{FF2B5EF4-FFF2-40B4-BE49-F238E27FC236}">
                    <a16:creationId xmlns:a16="http://schemas.microsoft.com/office/drawing/2014/main" id="{D500C73C-AE1A-4332-AC9D-CCA80FC70074}"/>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4" name="TextBox 63">
                <a:extLst>
                  <a:ext uri="{FF2B5EF4-FFF2-40B4-BE49-F238E27FC236}">
                    <a16:creationId xmlns:a16="http://schemas.microsoft.com/office/drawing/2014/main" id="{B92B865A-3296-410B-9072-49A340232308}"/>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5" name="TextBox 64">
                <a:extLst>
                  <a:ext uri="{FF2B5EF4-FFF2-40B4-BE49-F238E27FC236}">
                    <a16:creationId xmlns:a16="http://schemas.microsoft.com/office/drawing/2014/main" id="{B4E391A0-934A-4DFE-B760-F6A2EAF0B61E}"/>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8" name="TextBox 77">
                <a:extLst>
                  <a:ext uri="{FF2B5EF4-FFF2-40B4-BE49-F238E27FC236}">
                    <a16:creationId xmlns:a16="http://schemas.microsoft.com/office/drawing/2014/main" id="{12C6DFC3-1A7C-4D43-A124-246AFDCFD8EB}"/>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101" name="Group 100">
              <a:extLst>
                <a:ext uri="{FF2B5EF4-FFF2-40B4-BE49-F238E27FC236}">
                  <a16:creationId xmlns:a16="http://schemas.microsoft.com/office/drawing/2014/main" id="{FC67EA97-B992-451C-BAED-95949D9C8D34}"/>
                </a:ext>
              </a:extLst>
            </p:cNvPr>
            <p:cNvGrpSpPr/>
            <p:nvPr/>
          </p:nvGrpSpPr>
          <p:grpSpPr>
            <a:xfrm>
              <a:off x="-532088" y="-718001"/>
              <a:ext cx="4332681" cy="8106520"/>
              <a:chOff x="3774253" y="-742359"/>
              <a:chExt cx="4332681" cy="8106520"/>
            </a:xfrm>
            <a:noFill/>
          </p:grpSpPr>
          <p:sp>
            <p:nvSpPr>
              <p:cNvPr id="102" name="TextBox 101">
                <a:extLst>
                  <a:ext uri="{FF2B5EF4-FFF2-40B4-BE49-F238E27FC236}">
                    <a16:creationId xmlns:a16="http://schemas.microsoft.com/office/drawing/2014/main" id="{3EC831D9-F050-45B2-AF78-D3EC25D5BB51}"/>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03" name="TextBox 102">
                <a:extLst>
                  <a:ext uri="{FF2B5EF4-FFF2-40B4-BE49-F238E27FC236}">
                    <a16:creationId xmlns:a16="http://schemas.microsoft.com/office/drawing/2014/main" id="{0486DD90-6F74-4C81-9047-5D7400741D3F}"/>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04" name="TextBox 103">
                <a:extLst>
                  <a:ext uri="{FF2B5EF4-FFF2-40B4-BE49-F238E27FC236}">
                    <a16:creationId xmlns:a16="http://schemas.microsoft.com/office/drawing/2014/main" id="{E9D15E50-D6BA-47F5-8F78-2B6181BDA8CA}"/>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05" name="TextBox 104">
                <a:extLst>
                  <a:ext uri="{FF2B5EF4-FFF2-40B4-BE49-F238E27FC236}">
                    <a16:creationId xmlns:a16="http://schemas.microsoft.com/office/drawing/2014/main" id="{3AA6AA3C-8A8C-4E61-A97F-531F813F9877}"/>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06" name="TextBox 105">
                <a:extLst>
                  <a:ext uri="{FF2B5EF4-FFF2-40B4-BE49-F238E27FC236}">
                    <a16:creationId xmlns:a16="http://schemas.microsoft.com/office/drawing/2014/main" id="{DF97BD5D-0135-4B18-8DDB-F042F13CD798}"/>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07" name="TextBox 106">
                <a:extLst>
                  <a:ext uri="{FF2B5EF4-FFF2-40B4-BE49-F238E27FC236}">
                    <a16:creationId xmlns:a16="http://schemas.microsoft.com/office/drawing/2014/main" id="{6CB51FAF-8F0D-4E9E-8AB3-B3B8D5C3E3B3}"/>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08" name="TextBox 107">
                <a:extLst>
                  <a:ext uri="{FF2B5EF4-FFF2-40B4-BE49-F238E27FC236}">
                    <a16:creationId xmlns:a16="http://schemas.microsoft.com/office/drawing/2014/main" id="{6148F794-7431-41BA-BD80-FD8A9D856238}"/>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09" name="TextBox 108">
                <a:extLst>
                  <a:ext uri="{FF2B5EF4-FFF2-40B4-BE49-F238E27FC236}">
                    <a16:creationId xmlns:a16="http://schemas.microsoft.com/office/drawing/2014/main" id="{5FC474B6-EE58-4F1C-85D7-66FE5C19FFD0}"/>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10" name="TextBox 109">
                <a:extLst>
                  <a:ext uri="{FF2B5EF4-FFF2-40B4-BE49-F238E27FC236}">
                    <a16:creationId xmlns:a16="http://schemas.microsoft.com/office/drawing/2014/main" id="{71D83D03-920A-487B-AEF5-F891E332C765}"/>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11" name="TextBox 110">
                <a:extLst>
                  <a:ext uri="{FF2B5EF4-FFF2-40B4-BE49-F238E27FC236}">
                    <a16:creationId xmlns:a16="http://schemas.microsoft.com/office/drawing/2014/main" id="{1FCD20DD-E464-48B1-B578-40E85DC0A58E}"/>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12" name="TextBox 111">
                <a:extLst>
                  <a:ext uri="{FF2B5EF4-FFF2-40B4-BE49-F238E27FC236}">
                    <a16:creationId xmlns:a16="http://schemas.microsoft.com/office/drawing/2014/main" id="{842F312A-2978-4C30-A46C-D35884320201}"/>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113" name="Group 112">
              <a:extLst>
                <a:ext uri="{FF2B5EF4-FFF2-40B4-BE49-F238E27FC236}">
                  <a16:creationId xmlns:a16="http://schemas.microsoft.com/office/drawing/2014/main" id="{9B5215F7-3EF0-4C71-8EF8-2DFB8EAD5F87}"/>
                </a:ext>
              </a:extLst>
            </p:cNvPr>
            <p:cNvGrpSpPr/>
            <p:nvPr/>
          </p:nvGrpSpPr>
          <p:grpSpPr>
            <a:xfrm>
              <a:off x="6782266" y="-773215"/>
              <a:ext cx="4332681" cy="8106520"/>
              <a:chOff x="3774253" y="-742359"/>
              <a:chExt cx="4332681" cy="8106520"/>
            </a:xfrm>
            <a:noFill/>
          </p:grpSpPr>
          <p:sp>
            <p:nvSpPr>
              <p:cNvPr id="114" name="TextBox 113">
                <a:extLst>
                  <a:ext uri="{FF2B5EF4-FFF2-40B4-BE49-F238E27FC236}">
                    <a16:creationId xmlns:a16="http://schemas.microsoft.com/office/drawing/2014/main" id="{7395D14F-5A58-4BF4-9418-44CD3E4F8F01}"/>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15" name="TextBox 114">
                <a:extLst>
                  <a:ext uri="{FF2B5EF4-FFF2-40B4-BE49-F238E27FC236}">
                    <a16:creationId xmlns:a16="http://schemas.microsoft.com/office/drawing/2014/main" id="{7DD64D2F-601A-4863-9A02-D1DE7F461729}"/>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16" name="TextBox 115">
                <a:extLst>
                  <a:ext uri="{FF2B5EF4-FFF2-40B4-BE49-F238E27FC236}">
                    <a16:creationId xmlns:a16="http://schemas.microsoft.com/office/drawing/2014/main" id="{92F996C6-CFF1-4DE7-B68D-0F4BF3FD9A71}"/>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17" name="TextBox 116">
                <a:extLst>
                  <a:ext uri="{FF2B5EF4-FFF2-40B4-BE49-F238E27FC236}">
                    <a16:creationId xmlns:a16="http://schemas.microsoft.com/office/drawing/2014/main" id="{DB3931FD-6A2B-48CD-A1CE-2971668D363E}"/>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18" name="TextBox 117">
                <a:extLst>
                  <a:ext uri="{FF2B5EF4-FFF2-40B4-BE49-F238E27FC236}">
                    <a16:creationId xmlns:a16="http://schemas.microsoft.com/office/drawing/2014/main" id="{97D2FA88-3204-4E16-9429-9654A2806309}"/>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19" name="TextBox 118">
                <a:extLst>
                  <a:ext uri="{FF2B5EF4-FFF2-40B4-BE49-F238E27FC236}">
                    <a16:creationId xmlns:a16="http://schemas.microsoft.com/office/drawing/2014/main" id="{7BFA5B1E-ED45-4183-9BDF-ED0E071D90DB}"/>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20" name="TextBox 119">
                <a:extLst>
                  <a:ext uri="{FF2B5EF4-FFF2-40B4-BE49-F238E27FC236}">
                    <a16:creationId xmlns:a16="http://schemas.microsoft.com/office/drawing/2014/main" id="{1826CAB8-C41E-4064-96BF-6DC9716A7FD6}"/>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21" name="TextBox 120">
                <a:extLst>
                  <a:ext uri="{FF2B5EF4-FFF2-40B4-BE49-F238E27FC236}">
                    <a16:creationId xmlns:a16="http://schemas.microsoft.com/office/drawing/2014/main" id="{367277E7-980B-4304-95A2-FC6A11BDA532}"/>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22" name="TextBox 121">
                <a:extLst>
                  <a:ext uri="{FF2B5EF4-FFF2-40B4-BE49-F238E27FC236}">
                    <a16:creationId xmlns:a16="http://schemas.microsoft.com/office/drawing/2014/main" id="{6877F1A1-F06E-47D9-B927-5D36F9F058F4}"/>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23" name="TextBox 122">
                <a:extLst>
                  <a:ext uri="{FF2B5EF4-FFF2-40B4-BE49-F238E27FC236}">
                    <a16:creationId xmlns:a16="http://schemas.microsoft.com/office/drawing/2014/main" id="{A356D45C-7DF6-46BC-B32F-D57407468273}"/>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24" name="TextBox 123">
                <a:extLst>
                  <a:ext uri="{FF2B5EF4-FFF2-40B4-BE49-F238E27FC236}">
                    <a16:creationId xmlns:a16="http://schemas.microsoft.com/office/drawing/2014/main" id="{91731BBD-E5D7-4B2D-8274-6FDCCB261F35}"/>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125" name="Group 124">
              <a:extLst>
                <a:ext uri="{FF2B5EF4-FFF2-40B4-BE49-F238E27FC236}">
                  <a16:creationId xmlns:a16="http://schemas.microsoft.com/office/drawing/2014/main" id="{3E928B82-EB26-4F98-B3EE-0FFA0EBC2DD4}"/>
                </a:ext>
              </a:extLst>
            </p:cNvPr>
            <p:cNvGrpSpPr/>
            <p:nvPr/>
          </p:nvGrpSpPr>
          <p:grpSpPr>
            <a:xfrm>
              <a:off x="10415671" y="-773215"/>
              <a:ext cx="4332681" cy="8106520"/>
              <a:chOff x="3774253" y="-742359"/>
              <a:chExt cx="4332681" cy="8106520"/>
            </a:xfrm>
            <a:noFill/>
          </p:grpSpPr>
          <p:sp>
            <p:nvSpPr>
              <p:cNvPr id="126" name="TextBox 125">
                <a:extLst>
                  <a:ext uri="{FF2B5EF4-FFF2-40B4-BE49-F238E27FC236}">
                    <a16:creationId xmlns:a16="http://schemas.microsoft.com/office/drawing/2014/main" id="{2AFBF20A-D310-42B0-B7C9-FA92D21E23CF}"/>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27" name="TextBox 126">
                <a:extLst>
                  <a:ext uri="{FF2B5EF4-FFF2-40B4-BE49-F238E27FC236}">
                    <a16:creationId xmlns:a16="http://schemas.microsoft.com/office/drawing/2014/main" id="{28B1BF4C-2110-4A0D-804A-8F6D9D9A4A6E}"/>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28" name="TextBox 127">
                <a:extLst>
                  <a:ext uri="{FF2B5EF4-FFF2-40B4-BE49-F238E27FC236}">
                    <a16:creationId xmlns:a16="http://schemas.microsoft.com/office/drawing/2014/main" id="{B1C1F580-8781-4311-BC3F-541BB084EFB5}"/>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29" name="TextBox 128">
                <a:extLst>
                  <a:ext uri="{FF2B5EF4-FFF2-40B4-BE49-F238E27FC236}">
                    <a16:creationId xmlns:a16="http://schemas.microsoft.com/office/drawing/2014/main" id="{B4C7151A-4793-4C34-9587-994B279EA3B1}"/>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30" name="TextBox 129">
                <a:extLst>
                  <a:ext uri="{FF2B5EF4-FFF2-40B4-BE49-F238E27FC236}">
                    <a16:creationId xmlns:a16="http://schemas.microsoft.com/office/drawing/2014/main" id="{7187D1D3-AB4C-45A5-91D4-ADA0DED61C7A}"/>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31" name="TextBox 130">
                <a:extLst>
                  <a:ext uri="{FF2B5EF4-FFF2-40B4-BE49-F238E27FC236}">
                    <a16:creationId xmlns:a16="http://schemas.microsoft.com/office/drawing/2014/main" id="{D0CDF80E-BCCA-4715-836F-B7F64172E63D}"/>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32" name="TextBox 131">
                <a:extLst>
                  <a:ext uri="{FF2B5EF4-FFF2-40B4-BE49-F238E27FC236}">
                    <a16:creationId xmlns:a16="http://schemas.microsoft.com/office/drawing/2014/main" id="{BD5DBB5D-A7F8-47CF-9987-A8F936109FC0}"/>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33" name="TextBox 132">
                <a:extLst>
                  <a:ext uri="{FF2B5EF4-FFF2-40B4-BE49-F238E27FC236}">
                    <a16:creationId xmlns:a16="http://schemas.microsoft.com/office/drawing/2014/main" id="{CEDFAE7C-D039-40BE-AE6A-80E0F1F3172B}"/>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34" name="TextBox 133">
                <a:extLst>
                  <a:ext uri="{FF2B5EF4-FFF2-40B4-BE49-F238E27FC236}">
                    <a16:creationId xmlns:a16="http://schemas.microsoft.com/office/drawing/2014/main" id="{D75ED1EF-1FAF-4AED-AAC3-35B4C2783F98}"/>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35" name="TextBox 134">
                <a:extLst>
                  <a:ext uri="{FF2B5EF4-FFF2-40B4-BE49-F238E27FC236}">
                    <a16:creationId xmlns:a16="http://schemas.microsoft.com/office/drawing/2014/main" id="{A62A3CFE-C51F-44C5-9DB9-8503F912A8CA}"/>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36" name="TextBox 135">
                <a:extLst>
                  <a:ext uri="{FF2B5EF4-FFF2-40B4-BE49-F238E27FC236}">
                    <a16:creationId xmlns:a16="http://schemas.microsoft.com/office/drawing/2014/main" id="{1B5C2B94-5CA2-4F59-A0AF-E31EE4A1FFE9}"/>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cxnSp>
        <p:nvCxnSpPr>
          <p:cNvPr id="87" name="Straight Connector 86">
            <a:extLst>
              <a:ext uri="{FF2B5EF4-FFF2-40B4-BE49-F238E27FC236}">
                <a16:creationId xmlns:a16="http://schemas.microsoft.com/office/drawing/2014/main" id="{67720CA3-48E6-4DDC-87DC-1030622EF4D7}"/>
              </a:ext>
            </a:extLst>
          </p:cNvPr>
          <p:cNvCxnSpPr/>
          <p:nvPr/>
        </p:nvCxnSpPr>
        <p:spPr>
          <a:xfrm>
            <a:off x="-15937053" y="10102034"/>
            <a:ext cx="1209962" cy="0"/>
          </a:xfrm>
          <a:prstGeom prst="line">
            <a:avLst/>
          </a:prstGeom>
        </p:spPr>
        <p:style>
          <a:lnRef idx="2">
            <a:schemeClr val="dk1"/>
          </a:lnRef>
          <a:fillRef idx="0">
            <a:schemeClr val="dk1"/>
          </a:fillRef>
          <a:effectRef idx="1">
            <a:schemeClr val="dk1"/>
          </a:effectRef>
          <a:fontRef idx="minor">
            <a:schemeClr val="tx1"/>
          </a:fontRef>
        </p:style>
      </p:cxnSp>
      <p:cxnSp>
        <p:nvCxnSpPr>
          <p:cNvPr id="88" name="Straight Connector 87">
            <a:extLst>
              <a:ext uri="{FF2B5EF4-FFF2-40B4-BE49-F238E27FC236}">
                <a16:creationId xmlns:a16="http://schemas.microsoft.com/office/drawing/2014/main" id="{1923B024-31A6-45EB-93CD-5B470F3D7F1D}"/>
              </a:ext>
            </a:extLst>
          </p:cNvPr>
          <p:cNvCxnSpPr/>
          <p:nvPr/>
        </p:nvCxnSpPr>
        <p:spPr>
          <a:xfrm>
            <a:off x="-21819122" y="10107220"/>
            <a:ext cx="1209962" cy="0"/>
          </a:xfrm>
          <a:prstGeom prst="line">
            <a:avLst/>
          </a:prstGeom>
        </p:spPr>
        <p:style>
          <a:lnRef idx="2">
            <a:schemeClr val="dk1"/>
          </a:lnRef>
          <a:fillRef idx="0">
            <a:schemeClr val="dk1"/>
          </a:fillRef>
          <a:effectRef idx="1">
            <a:schemeClr val="dk1"/>
          </a:effectRef>
          <a:fontRef idx="minor">
            <a:schemeClr val="tx1"/>
          </a:fontRef>
        </p:style>
      </p:cxnSp>
      <p:grpSp>
        <p:nvGrpSpPr>
          <p:cNvPr id="29" name="Group 28">
            <a:extLst>
              <a:ext uri="{FF2B5EF4-FFF2-40B4-BE49-F238E27FC236}">
                <a16:creationId xmlns:a16="http://schemas.microsoft.com/office/drawing/2014/main" id="{DAEE5204-64E6-4C76-9267-E8EBDF867B06}"/>
              </a:ext>
            </a:extLst>
          </p:cNvPr>
          <p:cNvGrpSpPr/>
          <p:nvPr/>
        </p:nvGrpSpPr>
        <p:grpSpPr>
          <a:xfrm>
            <a:off x="-5719608" y="1559318"/>
            <a:ext cx="2536992" cy="4457949"/>
            <a:chOff x="368646" y="1824054"/>
            <a:chExt cx="2536992" cy="4457949"/>
          </a:xfrm>
        </p:grpSpPr>
        <p:sp>
          <p:nvSpPr>
            <p:cNvPr id="30" name="Rectangle: Rounded Corners 29">
              <a:extLst>
                <a:ext uri="{FF2B5EF4-FFF2-40B4-BE49-F238E27FC236}">
                  <a16:creationId xmlns:a16="http://schemas.microsoft.com/office/drawing/2014/main" id="{82891F89-7231-4061-90BF-93021A22A8AC}"/>
                </a:ext>
              </a:extLst>
            </p:cNvPr>
            <p:cNvSpPr/>
            <p:nvPr/>
          </p:nvSpPr>
          <p:spPr>
            <a:xfrm>
              <a:off x="447164" y="1824054"/>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31" name="TextBox 30">
              <a:extLst>
                <a:ext uri="{FF2B5EF4-FFF2-40B4-BE49-F238E27FC236}">
                  <a16:creationId xmlns:a16="http://schemas.microsoft.com/office/drawing/2014/main" id="{A46D36AC-465F-4C28-839A-91F76005DE0D}"/>
                </a:ext>
              </a:extLst>
            </p:cNvPr>
            <p:cNvSpPr txBox="1"/>
            <p:nvPr/>
          </p:nvSpPr>
          <p:spPr>
            <a:xfrm>
              <a:off x="679697" y="1998494"/>
              <a:ext cx="1993409" cy="382371"/>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INTRODUCTION</a:t>
              </a:r>
            </a:p>
          </p:txBody>
        </p:sp>
        <p:pic>
          <p:nvPicPr>
            <p:cNvPr id="32" name="Picture 31">
              <a:extLst>
                <a:ext uri="{FF2B5EF4-FFF2-40B4-BE49-F238E27FC236}">
                  <a16:creationId xmlns:a16="http://schemas.microsoft.com/office/drawing/2014/main" id="{93F2863D-0251-41F1-8C90-7E230C7516F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8646" y="2937677"/>
              <a:ext cx="2497152" cy="2497152"/>
            </a:xfrm>
            <a:prstGeom prst="rect">
              <a:avLst/>
            </a:prstGeom>
          </p:spPr>
        </p:pic>
      </p:grpSp>
      <p:sp>
        <p:nvSpPr>
          <p:cNvPr id="33" name="Rectangle: Rounded Corners 32">
            <a:extLst>
              <a:ext uri="{FF2B5EF4-FFF2-40B4-BE49-F238E27FC236}">
                <a16:creationId xmlns:a16="http://schemas.microsoft.com/office/drawing/2014/main" id="{DF3122A8-16BE-4C6C-91DE-399D6F76BFD3}"/>
              </a:ext>
            </a:extLst>
          </p:cNvPr>
          <p:cNvSpPr/>
          <p:nvPr/>
        </p:nvSpPr>
        <p:spPr>
          <a:xfrm>
            <a:off x="16525361" y="901257"/>
            <a:ext cx="2458474" cy="4457949"/>
          </a:xfrm>
          <a:prstGeom prst="roundRect">
            <a:avLst/>
          </a:prstGeom>
          <a:solidFill>
            <a:schemeClr val="bg1"/>
          </a:solidFill>
          <a:ln w="50800">
            <a:solidFill>
              <a:srgbClr val="FF3562"/>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34" name="TextBox 33">
            <a:extLst>
              <a:ext uri="{FF2B5EF4-FFF2-40B4-BE49-F238E27FC236}">
                <a16:creationId xmlns:a16="http://schemas.microsoft.com/office/drawing/2014/main" id="{9AEFA56E-2831-464F-B9EA-688CC360C38B}"/>
              </a:ext>
            </a:extLst>
          </p:cNvPr>
          <p:cNvSpPr txBox="1"/>
          <p:nvPr/>
        </p:nvSpPr>
        <p:spPr>
          <a:xfrm>
            <a:off x="16872196" y="1057030"/>
            <a:ext cx="1993409" cy="382371"/>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CONCLUSION </a:t>
            </a:r>
          </a:p>
        </p:txBody>
      </p:sp>
      <p:pic>
        <p:nvPicPr>
          <p:cNvPr id="35" name="Picture 34">
            <a:extLst>
              <a:ext uri="{FF2B5EF4-FFF2-40B4-BE49-F238E27FC236}">
                <a16:creationId xmlns:a16="http://schemas.microsoft.com/office/drawing/2014/main" id="{CEF9F060-E625-487D-BA4F-8025F0AA684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232676" y="1866293"/>
            <a:ext cx="2829678" cy="2829678"/>
          </a:xfrm>
          <a:prstGeom prst="rect">
            <a:avLst/>
          </a:prstGeom>
        </p:spPr>
      </p:pic>
      <p:grpSp>
        <p:nvGrpSpPr>
          <p:cNvPr id="36" name="Group 35">
            <a:extLst>
              <a:ext uri="{FF2B5EF4-FFF2-40B4-BE49-F238E27FC236}">
                <a16:creationId xmlns:a16="http://schemas.microsoft.com/office/drawing/2014/main" id="{F064721D-743F-4CEF-9D07-AB0CA582204B}"/>
              </a:ext>
            </a:extLst>
          </p:cNvPr>
          <p:cNvGrpSpPr/>
          <p:nvPr/>
        </p:nvGrpSpPr>
        <p:grpSpPr>
          <a:xfrm>
            <a:off x="7071665" y="8448265"/>
            <a:ext cx="3337956" cy="4457949"/>
            <a:chOff x="5902803" y="1837481"/>
            <a:chExt cx="3337956" cy="4457949"/>
          </a:xfrm>
        </p:grpSpPr>
        <p:sp>
          <p:nvSpPr>
            <p:cNvPr id="37" name="Rectangle: Rounded Corners 36">
              <a:extLst>
                <a:ext uri="{FF2B5EF4-FFF2-40B4-BE49-F238E27FC236}">
                  <a16:creationId xmlns:a16="http://schemas.microsoft.com/office/drawing/2014/main" id="{FE0AC9A8-DEF2-46B6-A118-0D9C3AD616A8}"/>
                </a:ext>
              </a:extLst>
            </p:cNvPr>
            <p:cNvSpPr/>
            <p:nvPr/>
          </p:nvSpPr>
          <p:spPr>
            <a:xfrm>
              <a:off x="6339962" y="1837481"/>
              <a:ext cx="2458474" cy="4457949"/>
            </a:xfrm>
            <a:prstGeom prst="roundRect">
              <a:avLst/>
            </a:prstGeom>
            <a:solidFill>
              <a:schemeClr val="bg1"/>
            </a:solidFill>
            <a:ln w="50800">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grpSp>
          <p:nvGrpSpPr>
            <p:cNvPr id="38" name="Group 37">
              <a:extLst>
                <a:ext uri="{FF2B5EF4-FFF2-40B4-BE49-F238E27FC236}">
                  <a16:creationId xmlns:a16="http://schemas.microsoft.com/office/drawing/2014/main" id="{993DA3E0-78D6-4EF7-A9A9-361471F261F9}"/>
                </a:ext>
              </a:extLst>
            </p:cNvPr>
            <p:cNvGrpSpPr/>
            <p:nvPr/>
          </p:nvGrpSpPr>
          <p:grpSpPr>
            <a:xfrm>
              <a:off x="5902803" y="2010543"/>
              <a:ext cx="3337956" cy="3588870"/>
              <a:chOff x="5902803" y="2010543"/>
              <a:chExt cx="3337956" cy="3588870"/>
            </a:xfrm>
          </p:grpSpPr>
          <p:sp>
            <p:nvSpPr>
              <p:cNvPr id="39" name="TextBox 38">
                <a:extLst>
                  <a:ext uri="{FF2B5EF4-FFF2-40B4-BE49-F238E27FC236}">
                    <a16:creationId xmlns:a16="http://schemas.microsoft.com/office/drawing/2014/main" id="{A1A4EB45-2CA1-4647-A834-9CA645D136FB}"/>
                  </a:ext>
                </a:extLst>
              </p:cNvPr>
              <p:cNvSpPr txBox="1"/>
              <p:nvPr/>
            </p:nvSpPr>
            <p:spPr>
              <a:xfrm>
                <a:off x="6380466" y="2010543"/>
                <a:ext cx="2860293" cy="369332"/>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TECHNOLOGY USED</a:t>
                </a:r>
              </a:p>
            </p:txBody>
          </p:sp>
          <p:pic>
            <p:nvPicPr>
              <p:cNvPr id="40" name="Picture 39">
                <a:extLst>
                  <a:ext uri="{FF2B5EF4-FFF2-40B4-BE49-F238E27FC236}">
                    <a16:creationId xmlns:a16="http://schemas.microsoft.com/office/drawing/2014/main" id="{294C047B-E6A1-4D13-B8E8-27BAA27FBD9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02803" y="2362198"/>
                <a:ext cx="3237215" cy="3237215"/>
              </a:xfrm>
              <a:prstGeom prst="rect">
                <a:avLst/>
              </a:prstGeom>
            </p:spPr>
          </p:pic>
        </p:grpSp>
      </p:grpSp>
      <p:sp>
        <p:nvSpPr>
          <p:cNvPr id="42" name="Rectangle: Rounded Corners 41">
            <a:extLst>
              <a:ext uri="{FF2B5EF4-FFF2-40B4-BE49-F238E27FC236}">
                <a16:creationId xmlns:a16="http://schemas.microsoft.com/office/drawing/2014/main" id="{C41924DE-12C7-459E-9025-801D982BB488}"/>
              </a:ext>
            </a:extLst>
          </p:cNvPr>
          <p:cNvSpPr/>
          <p:nvPr/>
        </p:nvSpPr>
        <p:spPr>
          <a:xfrm>
            <a:off x="2458727" y="8506842"/>
            <a:ext cx="2458474" cy="4457949"/>
          </a:xfrm>
          <a:prstGeom prst="roundRect">
            <a:avLst/>
          </a:prstGeom>
          <a:solidFill>
            <a:schemeClr val="bg1"/>
          </a:solidFill>
          <a:ln w="50800">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43" name="TextBox 42">
            <a:extLst>
              <a:ext uri="{FF2B5EF4-FFF2-40B4-BE49-F238E27FC236}">
                <a16:creationId xmlns:a16="http://schemas.microsoft.com/office/drawing/2014/main" id="{80C27D8B-874B-4111-8BDA-BA9EA3E16BC0}"/>
              </a:ext>
            </a:extLst>
          </p:cNvPr>
          <p:cNvSpPr txBox="1"/>
          <p:nvPr/>
        </p:nvSpPr>
        <p:spPr>
          <a:xfrm>
            <a:off x="2811210" y="8675654"/>
            <a:ext cx="1993409" cy="369332"/>
          </a:xfrm>
          <a:prstGeom prst="rect">
            <a:avLst/>
          </a:prstGeom>
          <a:noFill/>
        </p:spPr>
        <p:txBody>
          <a:bodyPr wrap="square" rtlCol="0">
            <a:spAutoFit/>
          </a:bodyPr>
          <a:lstStyle/>
          <a:p>
            <a:r>
              <a:rPr lang="en-IN" sz="1800" dirty="0">
                <a:latin typeface="Poppins Black" panose="00000A00000000000000" pitchFamily="2" charset="0"/>
                <a:cs typeface="Poppins Black" panose="00000A00000000000000" pitchFamily="2" charset="0"/>
              </a:rPr>
              <a:t>KEY FEATURES</a:t>
            </a:r>
          </a:p>
        </p:txBody>
      </p:sp>
      <p:pic>
        <p:nvPicPr>
          <p:cNvPr id="44" name="Picture 43">
            <a:extLst>
              <a:ext uri="{FF2B5EF4-FFF2-40B4-BE49-F238E27FC236}">
                <a16:creationId xmlns:a16="http://schemas.microsoft.com/office/drawing/2014/main" id="{A3E7B3AA-B04F-448D-9A88-D33761EAE2F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209330" y="9600807"/>
            <a:ext cx="2707872" cy="2354102"/>
          </a:xfrm>
          <a:prstGeom prst="rect">
            <a:avLst/>
          </a:prstGeom>
        </p:spPr>
      </p:pic>
      <p:sp>
        <p:nvSpPr>
          <p:cNvPr id="10" name="TextBox 9">
            <a:extLst>
              <a:ext uri="{FF2B5EF4-FFF2-40B4-BE49-F238E27FC236}">
                <a16:creationId xmlns:a16="http://schemas.microsoft.com/office/drawing/2014/main" id="{CC005A10-8F55-4637-9FFE-DF1729CC53A2}"/>
              </a:ext>
            </a:extLst>
          </p:cNvPr>
          <p:cNvSpPr txBox="1"/>
          <p:nvPr/>
        </p:nvSpPr>
        <p:spPr>
          <a:xfrm>
            <a:off x="9177726" y="5824230"/>
            <a:ext cx="6126699" cy="830997"/>
          </a:xfrm>
          <a:prstGeom prst="rect">
            <a:avLst/>
          </a:prstGeom>
          <a:noFill/>
          <a:ln>
            <a:noFill/>
          </a:ln>
        </p:spPr>
        <p:txBody>
          <a:bodyPr wrap="square" rtlCol="0">
            <a:spAutoFit/>
          </a:bodyPr>
          <a:lstStyle/>
          <a:p>
            <a:r>
              <a:rPr lang="en-US" sz="4800" dirty="0">
                <a:solidFill>
                  <a:srgbClr val="FEC601"/>
                </a:solidFill>
                <a:effectLst>
                  <a:outerShdw blurRad="60007" dist="200025" dir="15000000" sy="30000" kx="-1800000" algn="bl" rotWithShape="0">
                    <a:prstClr val="black">
                      <a:alpha val="32000"/>
                    </a:prstClr>
                  </a:outerShdw>
                </a:effectLst>
                <a:latin typeface="Coolvetica Rg" panose="020B0603030602020004" pitchFamily="34" charset="0"/>
                <a:cs typeface="Poppins Black" panose="00000A00000000000000" pitchFamily="2" charset="0"/>
              </a:rPr>
              <a:t>Lets go.....</a:t>
            </a:r>
          </a:p>
        </p:txBody>
      </p:sp>
      <p:pic>
        <p:nvPicPr>
          <p:cNvPr id="9" name="Picture 8">
            <a:extLst>
              <a:ext uri="{FF2B5EF4-FFF2-40B4-BE49-F238E27FC236}">
                <a16:creationId xmlns:a16="http://schemas.microsoft.com/office/drawing/2014/main" id="{07756921-1441-4F2A-826F-F65ED97FEF55}"/>
              </a:ext>
            </a:extLst>
          </p:cNvPr>
          <p:cNvPicPr>
            <a:picLocks noChangeAspect="1"/>
          </p:cNvPicPr>
          <p:nvPr/>
        </p:nvPicPr>
        <p:blipFill rotWithShape="1">
          <a:blip r:embed="rId6">
            <a:extLst>
              <a:ext uri="{28A0092B-C50C-407E-A947-70E740481C1C}">
                <a14:useLocalDpi xmlns:a14="http://schemas.microsoft.com/office/drawing/2010/main" val="0"/>
              </a:ext>
            </a:extLst>
          </a:blip>
          <a:srcRect b="18976"/>
          <a:stretch/>
        </p:blipFill>
        <p:spPr>
          <a:xfrm>
            <a:off x="5118963" y="219798"/>
            <a:ext cx="5524500" cy="4476173"/>
          </a:xfrm>
          <a:prstGeom prst="rect">
            <a:avLst/>
          </a:prstGeom>
          <a:effectLst>
            <a:outerShdw blurRad="76200" dir="18900000" sy="23000" kx="-1200000" algn="bl" rotWithShape="0">
              <a:prstClr val="black">
                <a:alpha val="20000"/>
              </a:prstClr>
            </a:outerShdw>
          </a:effectLst>
        </p:spPr>
      </p:pic>
      <p:sp>
        <p:nvSpPr>
          <p:cNvPr id="137" name="TextBox 136">
            <a:extLst>
              <a:ext uri="{FF2B5EF4-FFF2-40B4-BE49-F238E27FC236}">
                <a16:creationId xmlns:a16="http://schemas.microsoft.com/office/drawing/2014/main" id="{AFD02E85-6EA1-4E4E-80D8-BBCA0ECCF65E}"/>
              </a:ext>
            </a:extLst>
          </p:cNvPr>
          <p:cNvSpPr txBox="1"/>
          <p:nvPr/>
        </p:nvSpPr>
        <p:spPr>
          <a:xfrm>
            <a:off x="1794026" y="1918319"/>
            <a:ext cx="11980233" cy="2400657"/>
          </a:xfrm>
          <a:prstGeom prst="rect">
            <a:avLst/>
          </a:prstGeom>
          <a:noFill/>
          <a:effectLst>
            <a:outerShdw blurRad="50800" dist="76200" dir="4080000" algn="t" rotWithShape="0">
              <a:prstClr val="black">
                <a:alpha val="40000"/>
              </a:prstClr>
            </a:outerShdw>
          </a:effectLst>
        </p:spPr>
        <p:txBody>
          <a:bodyPr wrap="square" rtlCol="0">
            <a:spAutoFit/>
          </a:bodyPr>
          <a:lstStyle/>
          <a:p>
            <a:pPr algn="ctr"/>
            <a:r>
              <a:rPr lang="en-US" sz="15000" dirty="0">
                <a:solidFill>
                  <a:schemeClr val="bg1"/>
                </a:solidFill>
                <a:effectLst>
                  <a:outerShdw blurRad="60007" dir="2000400" sy="-30000" kx="-800400" algn="bl" rotWithShape="0">
                    <a:prstClr val="black">
                      <a:alpha val="20000"/>
                    </a:prstClr>
                  </a:outerShdw>
                </a:effectLst>
                <a:latin typeface="Coolvetica Rg" panose="020B0603030602020004" pitchFamily="34" charset="0"/>
              </a:rPr>
              <a:t>eat</a:t>
            </a:r>
            <a:r>
              <a:rPr lang="en-US" sz="15000" dirty="0">
                <a:solidFill>
                  <a:srgbClr val="FFFF00"/>
                </a:solidFill>
                <a:effectLst>
                  <a:outerShdw blurRad="60007" dir="2000400" sy="-30000" kx="-800400" algn="bl" rotWithShape="0">
                    <a:prstClr val="black">
                      <a:alpha val="20000"/>
                    </a:prstClr>
                  </a:outerShdw>
                </a:effectLst>
                <a:latin typeface="Coolvetica Rg" panose="020B0603030602020004" pitchFamily="34" charset="0"/>
              </a:rPr>
              <a:t>ables</a:t>
            </a:r>
          </a:p>
        </p:txBody>
      </p:sp>
      <p:pic>
        <p:nvPicPr>
          <p:cNvPr id="4" name="Picture 3">
            <a:extLst>
              <a:ext uri="{FF2B5EF4-FFF2-40B4-BE49-F238E27FC236}">
                <a16:creationId xmlns:a16="http://schemas.microsoft.com/office/drawing/2014/main" id="{0B83A3D8-8F22-431E-B3C3-2845AE8C3566}"/>
              </a:ext>
            </a:extLst>
          </p:cNvPr>
          <p:cNvPicPr>
            <a:picLocks noChangeAspect="1"/>
          </p:cNvPicPr>
          <p:nvPr/>
        </p:nvPicPr>
        <p:blipFill rotWithShape="1">
          <a:blip r:embed="rId7">
            <a:extLst>
              <a:ext uri="{28A0092B-C50C-407E-A947-70E740481C1C}">
                <a14:useLocalDpi xmlns:a14="http://schemas.microsoft.com/office/drawing/2010/main" val="0"/>
              </a:ext>
            </a:extLst>
          </a:blip>
          <a:srcRect l="15698" t="18289" r="8140" b="19941"/>
          <a:stretch/>
        </p:blipFill>
        <p:spPr>
          <a:xfrm>
            <a:off x="636966" y="1866293"/>
            <a:ext cx="4947806" cy="3210301"/>
          </a:xfrm>
          <a:prstGeom prst="rect">
            <a:avLst/>
          </a:prstGeom>
          <a:effectLst>
            <a:outerShdw blurRad="76200" dir="18900000" sy="23000" kx="-1200000" algn="bl" rotWithShape="0">
              <a:prstClr val="black">
                <a:alpha val="20000"/>
              </a:prstClr>
            </a:outerShdw>
          </a:effectLst>
        </p:spPr>
      </p:pic>
    </p:spTree>
    <p:extLst>
      <p:ext uri="{BB962C8B-B14F-4D97-AF65-F5344CB8AC3E}">
        <p14:creationId xmlns:p14="http://schemas.microsoft.com/office/powerpoint/2010/main" val="28908671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C2E8892-12E6-4AF8-9C5C-A661EBBF45EE}"/>
              </a:ext>
            </a:extLst>
          </p:cNvPr>
          <p:cNvSpPr/>
          <p:nvPr/>
        </p:nvSpPr>
        <p:spPr>
          <a:xfrm>
            <a:off x="0" y="0"/>
            <a:ext cx="12192000" cy="6858000"/>
          </a:xfrm>
          <a:prstGeom prst="rect">
            <a:avLst/>
          </a:prstGeom>
          <a:solidFill>
            <a:srgbClr val="0156ED"/>
          </a:solidFill>
          <a:ln>
            <a:noFill/>
          </a:ln>
          <a:effectLst>
            <a:innerShdw blurRad="114300">
              <a:schemeClr val="bg1"/>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94" name="Group 93">
            <a:extLst>
              <a:ext uri="{FF2B5EF4-FFF2-40B4-BE49-F238E27FC236}">
                <a16:creationId xmlns:a16="http://schemas.microsoft.com/office/drawing/2014/main" id="{C2AE0D95-24CD-4A01-ADCC-A8FE0AA47ED3}"/>
              </a:ext>
            </a:extLst>
          </p:cNvPr>
          <p:cNvGrpSpPr/>
          <p:nvPr/>
        </p:nvGrpSpPr>
        <p:grpSpPr>
          <a:xfrm>
            <a:off x="-2056574" y="-480575"/>
            <a:ext cx="15280440" cy="8161734"/>
            <a:chOff x="-532088" y="-773215"/>
            <a:chExt cx="15280440" cy="8161734"/>
          </a:xfrm>
        </p:grpSpPr>
        <p:grpSp>
          <p:nvGrpSpPr>
            <p:cNvPr id="95" name="Group 94">
              <a:extLst>
                <a:ext uri="{FF2B5EF4-FFF2-40B4-BE49-F238E27FC236}">
                  <a16:creationId xmlns:a16="http://schemas.microsoft.com/office/drawing/2014/main" id="{CF424570-42C5-4835-8CAE-27A84BAB8DC9}"/>
                </a:ext>
              </a:extLst>
            </p:cNvPr>
            <p:cNvGrpSpPr/>
            <p:nvPr/>
          </p:nvGrpSpPr>
          <p:grpSpPr>
            <a:xfrm>
              <a:off x="3107367" y="-718001"/>
              <a:ext cx="4332681" cy="8106520"/>
              <a:chOff x="3774253" y="-742359"/>
              <a:chExt cx="4332681" cy="8106520"/>
            </a:xfrm>
            <a:noFill/>
          </p:grpSpPr>
          <p:sp>
            <p:nvSpPr>
              <p:cNvPr id="132" name="TextBox 131">
                <a:extLst>
                  <a:ext uri="{FF2B5EF4-FFF2-40B4-BE49-F238E27FC236}">
                    <a16:creationId xmlns:a16="http://schemas.microsoft.com/office/drawing/2014/main" id="{D2E3EEE3-2350-4E48-B1CF-59B002F3ACB4}"/>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33" name="TextBox 132">
                <a:extLst>
                  <a:ext uri="{FF2B5EF4-FFF2-40B4-BE49-F238E27FC236}">
                    <a16:creationId xmlns:a16="http://schemas.microsoft.com/office/drawing/2014/main" id="{F48F762E-2782-4144-8E61-758C3F44F303}"/>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34" name="TextBox 133">
                <a:extLst>
                  <a:ext uri="{FF2B5EF4-FFF2-40B4-BE49-F238E27FC236}">
                    <a16:creationId xmlns:a16="http://schemas.microsoft.com/office/drawing/2014/main" id="{0A9C0A37-FB09-4F17-BFFA-599971E3AFDF}"/>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35" name="TextBox 134">
                <a:extLst>
                  <a:ext uri="{FF2B5EF4-FFF2-40B4-BE49-F238E27FC236}">
                    <a16:creationId xmlns:a16="http://schemas.microsoft.com/office/drawing/2014/main" id="{5AAA37B4-2FF8-4A84-86B2-89E7F705859B}"/>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36" name="TextBox 135">
                <a:extLst>
                  <a:ext uri="{FF2B5EF4-FFF2-40B4-BE49-F238E27FC236}">
                    <a16:creationId xmlns:a16="http://schemas.microsoft.com/office/drawing/2014/main" id="{D85C2566-E7B0-4BEB-B3BB-04C64CDE35F3}"/>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37" name="TextBox 136">
                <a:extLst>
                  <a:ext uri="{FF2B5EF4-FFF2-40B4-BE49-F238E27FC236}">
                    <a16:creationId xmlns:a16="http://schemas.microsoft.com/office/drawing/2014/main" id="{7C6B9F89-7C64-49A4-B001-A9131B46256B}"/>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38" name="TextBox 137">
                <a:extLst>
                  <a:ext uri="{FF2B5EF4-FFF2-40B4-BE49-F238E27FC236}">
                    <a16:creationId xmlns:a16="http://schemas.microsoft.com/office/drawing/2014/main" id="{77B82EAD-4951-478F-9CFA-26614C5DB7A0}"/>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39" name="TextBox 138">
                <a:extLst>
                  <a:ext uri="{FF2B5EF4-FFF2-40B4-BE49-F238E27FC236}">
                    <a16:creationId xmlns:a16="http://schemas.microsoft.com/office/drawing/2014/main" id="{C39EA6BB-3915-440F-A9B7-DD87853B9B9B}"/>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40" name="TextBox 139">
                <a:extLst>
                  <a:ext uri="{FF2B5EF4-FFF2-40B4-BE49-F238E27FC236}">
                    <a16:creationId xmlns:a16="http://schemas.microsoft.com/office/drawing/2014/main" id="{1E0A7B5F-EA35-4B3A-99CB-12C2009DBD96}"/>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41" name="TextBox 140">
                <a:extLst>
                  <a:ext uri="{FF2B5EF4-FFF2-40B4-BE49-F238E27FC236}">
                    <a16:creationId xmlns:a16="http://schemas.microsoft.com/office/drawing/2014/main" id="{16DE1A88-D99A-4515-AA12-073068C790F7}"/>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42" name="TextBox 141">
                <a:extLst>
                  <a:ext uri="{FF2B5EF4-FFF2-40B4-BE49-F238E27FC236}">
                    <a16:creationId xmlns:a16="http://schemas.microsoft.com/office/drawing/2014/main" id="{33DB5CCB-E5E4-4A64-83EC-30F8E7871B02}"/>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96" name="Group 95">
              <a:extLst>
                <a:ext uri="{FF2B5EF4-FFF2-40B4-BE49-F238E27FC236}">
                  <a16:creationId xmlns:a16="http://schemas.microsoft.com/office/drawing/2014/main" id="{390BE03F-7492-4E95-9423-63F4D1DBFB8A}"/>
                </a:ext>
              </a:extLst>
            </p:cNvPr>
            <p:cNvGrpSpPr/>
            <p:nvPr/>
          </p:nvGrpSpPr>
          <p:grpSpPr>
            <a:xfrm>
              <a:off x="-532088" y="-718001"/>
              <a:ext cx="4332681" cy="8106520"/>
              <a:chOff x="3774253" y="-742359"/>
              <a:chExt cx="4332681" cy="8106520"/>
            </a:xfrm>
            <a:noFill/>
          </p:grpSpPr>
          <p:sp>
            <p:nvSpPr>
              <p:cNvPr id="121" name="TextBox 120">
                <a:extLst>
                  <a:ext uri="{FF2B5EF4-FFF2-40B4-BE49-F238E27FC236}">
                    <a16:creationId xmlns:a16="http://schemas.microsoft.com/office/drawing/2014/main" id="{4A01BB32-D6D6-4115-9125-7A159FE928E5}"/>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22" name="TextBox 121">
                <a:extLst>
                  <a:ext uri="{FF2B5EF4-FFF2-40B4-BE49-F238E27FC236}">
                    <a16:creationId xmlns:a16="http://schemas.microsoft.com/office/drawing/2014/main" id="{72AE5500-17C9-429F-9977-DC33F386D6D7}"/>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23" name="TextBox 122">
                <a:extLst>
                  <a:ext uri="{FF2B5EF4-FFF2-40B4-BE49-F238E27FC236}">
                    <a16:creationId xmlns:a16="http://schemas.microsoft.com/office/drawing/2014/main" id="{9583F704-314F-473D-B378-7A803425EED9}"/>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24" name="TextBox 123">
                <a:extLst>
                  <a:ext uri="{FF2B5EF4-FFF2-40B4-BE49-F238E27FC236}">
                    <a16:creationId xmlns:a16="http://schemas.microsoft.com/office/drawing/2014/main" id="{32B01738-24E2-41CA-A6B3-BFB02F68DB08}"/>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25" name="TextBox 124">
                <a:extLst>
                  <a:ext uri="{FF2B5EF4-FFF2-40B4-BE49-F238E27FC236}">
                    <a16:creationId xmlns:a16="http://schemas.microsoft.com/office/drawing/2014/main" id="{790C22C1-813C-4F3A-8D45-4F9CB20A72AD}"/>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26" name="TextBox 125">
                <a:extLst>
                  <a:ext uri="{FF2B5EF4-FFF2-40B4-BE49-F238E27FC236}">
                    <a16:creationId xmlns:a16="http://schemas.microsoft.com/office/drawing/2014/main" id="{AC1D099E-2FCC-4961-A9D3-1E57BB566F9E}"/>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27" name="TextBox 126">
                <a:extLst>
                  <a:ext uri="{FF2B5EF4-FFF2-40B4-BE49-F238E27FC236}">
                    <a16:creationId xmlns:a16="http://schemas.microsoft.com/office/drawing/2014/main" id="{74B04F97-CA57-453D-8096-B91581745F71}"/>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28" name="TextBox 127">
                <a:extLst>
                  <a:ext uri="{FF2B5EF4-FFF2-40B4-BE49-F238E27FC236}">
                    <a16:creationId xmlns:a16="http://schemas.microsoft.com/office/drawing/2014/main" id="{5A9B8757-02D5-4486-B119-CBAF3C126762}"/>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29" name="TextBox 128">
                <a:extLst>
                  <a:ext uri="{FF2B5EF4-FFF2-40B4-BE49-F238E27FC236}">
                    <a16:creationId xmlns:a16="http://schemas.microsoft.com/office/drawing/2014/main" id="{A7BB51CE-50F1-4721-8A82-27AED3E81DFA}"/>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30" name="TextBox 129">
                <a:extLst>
                  <a:ext uri="{FF2B5EF4-FFF2-40B4-BE49-F238E27FC236}">
                    <a16:creationId xmlns:a16="http://schemas.microsoft.com/office/drawing/2014/main" id="{1A65C069-2572-45EA-A49B-FA87D302D7BD}"/>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31" name="TextBox 130">
                <a:extLst>
                  <a:ext uri="{FF2B5EF4-FFF2-40B4-BE49-F238E27FC236}">
                    <a16:creationId xmlns:a16="http://schemas.microsoft.com/office/drawing/2014/main" id="{8F2A75DA-A93E-41B7-90C1-E554D8943FB9}"/>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97" name="Group 96">
              <a:extLst>
                <a:ext uri="{FF2B5EF4-FFF2-40B4-BE49-F238E27FC236}">
                  <a16:creationId xmlns:a16="http://schemas.microsoft.com/office/drawing/2014/main" id="{22CDF93A-E486-49B1-8E81-D2D16FA6BF15}"/>
                </a:ext>
              </a:extLst>
            </p:cNvPr>
            <p:cNvGrpSpPr/>
            <p:nvPr/>
          </p:nvGrpSpPr>
          <p:grpSpPr>
            <a:xfrm>
              <a:off x="6782266" y="-773215"/>
              <a:ext cx="4332681" cy="8106520"/>
              <a:chOff x="3774253" y="-742359"/>
              <a:chExt cx="4332681" cy="8106520"/>
            </a:xfrm>
            <a:noFill/>
          </p:grpSpPr>
          <p:sp>
            <p:nvSpPr>
              <p:cNvPr id="110" name="TextBox 109">
                <a:extLst>
                  <a:ext uri="{FF2B5EF4-FFF2-40B4-BE49-F238E27FC236}">
                    <a16:creationId xmlns:a16="http://schemas.microsoft.com/office/drawing/2014/main" id="{092A1019-FB6B-47A7-83F0-7C700D9120A2}"/>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11" name="TextBox 110">
                <a:extLst>
                  <a:ext uri="{FF2B5EF4-FFF2-40B4-BE49-F238E27FC236}">
                    <a16:creationId xmlns:a16="http://schemas.microsoft.com/office/drawing/2014/main" id="{AE993D71-C62A-445F-89E1-0A0DCF840B43}"/>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12" name="TextBox 111">
                <a:extLst>
                  <a:ext uri="{FF2B5EF4-FFF2-40B4-BE49-F238E27FC236}">
                    <a16:creationId xmlns:a16="http://schemas.microsoft.com/office/drawing/2014/main" id="{FC1413A9-6D86-478F-8CD8-B9C12FD5CE5E}"/>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13" name="TextBox 112">
                <a:extLst>
                  <a:ext uri="{FF2B5EF4-FFF2-40B4-BE49-F238E27FC236}">
                    <a16:creationId xmlns:a16="http://schemas.microsoft.com/office/drawing/2014/main" id="{D42197E3-B6C1-46E8-B123-6ABFEE9FB7ED}"/>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14" name="TextBox 113">
                <a:extLst>
                  <a:ext uri="{FF2B5EF4-FFF2-40B4-BE49-F238E27FC236}">
                    <a16:creationId xmlns:a16="http://schemas.microsoft.com/office/drawing/2014/main" id="{1AB19B92-B05C-4AAC-9572-ADD5496A7D51}"/>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15" name="TextBox 114">
                <a:extLst>
                  <a:ext uri="{FF2B5EF4-FFF2-40B4-BE49-F238E27FC236}">
                    <a16:creationId xmlns:a16="http://schemas.microsoft.com/office/drawing/2014/main" id="{EDFEE5FF-A2F4-4CD5-8AA1-7AEC74230049}"/>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16" name="TextBox 115">
                <a:extLst>
                  <a:ext uri="{FF2B5EF4-FFF2-40B4-BE49-F238E27FC236}">
                    <a16:creationId xmlns:a16="http://schemas.microsoft.com/office/drawing/2014/main" id="{328E652B-7F2F-4CFA-802E-DCA5F34EA227}"/>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17" name="TextBox 116">
                <a:extLst>
                  <a:ext uri="{FF2B5EF4-FFF2-40B4-BE49-F238E27FC236}">
                    <a16:creationId xmlns:a16="http://schemas.microsoft.com/office/drawing/2014/main" id="{03CFDC73-0202-4E4D-9E7F-B21DDCE76185}"/>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18" name="TextBox 117">
                <a:extLst>
                  <a:ext uri="{FF2B5EF4-FFF2-40B4-BE49-F238E27FC236}">
                    <a16:creationId xmlns:a16="http://schemas.microsoft.com/office/drawing/2014/main" id="{A5A4A1E1-939F-4652-9416-E8CE1132A7E3}"/>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19" name="TextBox 118">
                <a:extLst>
                  <a:ext uri="{FF2B5EF4-FFF2-40B4-BE49-F238E27FC236}">
                    <a16:creationId xmlns:a16="http://schemas.microsoft.com/office/drawing/2014/main" id="{9B5B6681-A89E-4B1C-8A2A-D8D7CD661F32}"/>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20" name="TextBox 119">
                <a:extLst>
                  <a:ext uri="{FF2B5EF4-FFF2-40B4-BE49-F238E27FC236}">
                    <a16:creationId xmlns:a16="http://schemas.microsoft.com/office/drawing/2014/main" id="{781B3FF0-726A-43EB-9A00-3F426D927B22}"/>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98" name="Group 97">
              <a:extLst>
                <a:ext uri="{FF2B5EF4-FFF2-40B4-BE49-F238E27FC236}">
                  <a16:creationId xmlns:a16="http://schemas.microsoft.com/office/drawing/2014/main" id="{F822765B-6B90-4C04-B7DE-02E68DAD9D54}"/>
                </a:ext>
              </a:extLst>
            </p:cNvPr>
            <p:cNvGrpSpPr/>
            <p:nvPr/>
          </p:nvGrpSpPr>
          <p:grpSpPr>
            <a:xfrm>
              <a:off x="10415671" y="-773215"/>
              <a:ext cx="4332681" cy="8106520"/>
              <a:chOff x="3774253" y="-742359"/>
              <a:chExt cx="4332681" cy="8106520"/>
            </a:xfrm>
            <a:noFill/>
          </p:grpSpPr>
          <p:sp>
            <p:nvSpPr>
              <p:cNvPr id="99" name="TextBox 98">
                <a:extLst>
                  <a:ext uri="{FF2B5EF4-FFF2-40B4-BE49-F238E27FC236}">
                    <a16:creationId xmlns:a16="http://schemas.microsoft.com/office/drawing/2014/main" id="{E9419996-A8BD-4805-A9BA-4F6E37815D71}"/>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00" name="TextBox 99">
                <a:extLst>
                  <a:ext uri="{FF2B5EF4-FFF2-40B4-BE49-F238E27FC236}">
                    <a16:creationId xmlns:a16="http://schemas.microsoft.com/office/drawing/2014/main" id="{FADD72FD-5BCA-470F-8F3D-21B848907681}"/>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01" name="TextBox 100">
                <a:extLst>
                  <a:ext uri="{FF2B5EF4-FFF2-40B4-BE49-F238E27FC236}">
                    <a16:creationId xmlns:a16="http://schemas.microsoft.com/office/drawing/2014/main" id="{6B5C582D-D10C-43D8-A678-D9288B589D26}"/>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02" name="TextBox 101">
                <a:extLst>
                  <a:ext uri="{FF2B5EF4-FFF2-40B4-BE49-F238E27FC236}">
                    <a16:creationId xmlns:a16="http://schemas.microsoft.com/office/drawing/2014/main" id="{FA3D643B-1EBF-4DF5-A784-75CB9EDD0E14}"/>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03" name="TextBox 102">
                <a:extLst>
                  <a:ext uri="{FF2B5EF4-FFF2-40B4-BE49-F238E27FC236}">
                    <a16:creationId xmlns:a16="http://schemas.microsoft.com/office/drawing/2014/main" id="{132DF186-8834-4064-9F36-A70BD88D2B52}"/>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04" name="TextBox 103">
                <a:extLst>
                  <a:ext uri="{FF2B5EF4-FFF2-40B4-BE49-F238E27FC236}">
                    <a16:creationId xmlns:a16="http://schemas.microsoft.com/office/drawing/2014/main" id="{4FFBEB9C-DDFB-4CDF-982F-C36E0931FB01}"/>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05" name="TextBox 104">
                <a:extLst>
                  <a:ext uri="{FF2B5EF4-FFF2-40B4-BE49-F238E27FC236}">
                    <a16:creationId xmlns:a16="http://schemas.microsoft.com/office/drawing/2014/main" id="{BF1BADB7-7332-4FC5-9234-895C0B675D9E}"/>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06" name="TextBox 105">
                <a:extLst>
                  <a:ext uri="{FF2B5EF4-FFF2-40B4-BE49-F238E27FC236}">
                    <a16:creationId xmlns:a16="http://schemas.microsoft.com/office/drawing/2014/main" id="{B7B15767-1D64-40A9-84C8-2CDE860FFDB2}"/>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07" name="TextBox 106">
                <a:extLst>
                  <a:ext uri="{FF2B5EF4-FFF2-40B4-BE49-F238E27FC236}">
                    <a16:creationId xmlns:a16="http://schemas.microsoft.com/office/drawing/2014/main" id="{8F129DD8-3953-4C66-9F2C-2DD3E4D73A69}"/>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08" name="TextBox 107">
                <a:extLst>
                  <a:ext uri="{FF2B5EF4-FFF2-40B4-BE49-F238E27FC236}">
                    <a16:creationId xmlns:a16="http://schemas.microsoft.com/office/drawing/2014/main" id="{1754626D-F08F-4F5F-92F6-CC610B9CD1DD}"/>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09" name="TextBox 108">
                <a:extLst>
                  <a:ext uri="{FF2B5EF4-FFF2-40B4-BE49-F238E27FC236}">
                    <a16:creationId xmlns:a16="http://schemas.microsoft.com/office/drawing/2014/main" id="{AEE0E7F3-DAF4-42FE-8464-D5666CD52BA2}"/>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sp>
        <p:nvSpPr>
          <p:cNvPr id="7" name="TextBox 6">
            <a:extLst>
              <a:ext uri="{FF2B5EF4-FFF2-40B4-BE49-F238E27FC236}">
                <a16:creationId xmlns:a16="http://schemas.microsoft.com/office/drawing/2014/main" id="{71F51470-514F-42C6-869F-E44B466F1756}"/>
              </a:ext>
            </a:extLst>
          </p:cNvPr>
          <p:cNvSpPr txBox="1"/>
          <p:nvPr/>
        </p:nvSpPr>
        <p:spPr>
          <a:xfrm>
            <a:off x="3185886" y="2715985"/>
            <a:ext cx="5820228" cy="1426029"/>
          </a:xfrm>
          <a:prstGeom prst="rect">
            <a:avLst/>
          </a:prstGeom>
          <a:noFill/>
        </p:spPr>
        <p:txBody>
          <a:bodyPr wrap="square" rtlCol="0">
            <a:spAutoFit/>
          </a:bodyPr>
          <a:lstStyle/>
          <a:p>
            <a:endParaRPr lang="en-IN"/>
          </a:p>
        </p:txBody>
      </p:sp>
      <p:sp>
        <p:nvSpPr>
          <p:cNvPr id="2" name="TextBox 1">
            <a:extLst>
              <a:ext uri="{FF2B5EF4-FFF2-40B4-BE49-F238E27FC236}">
                <a16:creationId xmlns:a16="http://schemas.microsoft.com/office/drawing/2014/main" id="{B60848EA-B8C1-49FF-A271-E2258A67EFE3}"/>
              </a:ext>
            </a:extLst>
          </p:cNvPr>
          <p:cNvSpPr txBox="1"/>
          <p:nvPr/>
        </p:nvSpPr>
        <p:spPr>
          <a:xfrm>
            <a:off x="3713408" y="2131657"/>
            <a:ext cx="4765183" cy="1569660"/>
          </a:xfrm>
          <a:prstGeom prst="rect">
            <a:avLst/>
          </a:prstGeom>
          <a:no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9600" dirty="0">
                <a:solidFill>
                  <a:schemeClr val="bg1"/>
                </a:solidFill>
                <a:latin typeface="Coolvetica Rg" panose="020B0603030602020004" pitchFamily="34" charset="0"/>
              </a:rPr>
              <a:t>eat</a:t>
            </a:r>
            <a:r>
              <a:rPr lang="en-US" sz="9600" dirty="0">
                <a:solidFill>
                  <a:srgbClr val="FFFF00"/>
                </a:solidFill>
                <a:latin typeface="Coolvetica Rg" panose="020B0603030602020004" pitchFamily="34" charset="0"/>
              </a:rPr>
              <a:t>ables</a:t>
            </a:r>
          </a:p>
        </p:txBody>
      </p:sp>
      <p:sp>
        <p:nvSpPr>
          <p:cNvPr id="8" name="TextBox 7">
            <a:extLst>
              <a:ext uri="{FF2B5EF4-FFF2-40B4-BE49-F238E27FC236}">
                <a16:creationId xmlns:a16="http://schemas.microsoft.com/office/drawing/2014/main" id="{96B42CEA-3CA5-4039-934C-2E50373B288F}"/>
              </a:ext>
            </a:extLst>
          </p:cNvPr>
          <p:cNvSpPr txBox="1"/>
          <p:nvPr/>
        </p:nvSpPr>
        <p:spPr>
          <a:xfrm>
            <a:off x="8277274" y="4830280"/>
            <a:ext cx="3683000" cy="1384995"/>
          </a:xfrm>
          <a:prstGeom prst="rect">
            <a:avLst/>
          </a:prstGeom>
          <a:noFill/>
        </p:spPr>
        <p:txBody>
          <a:bodyPr wrap="square" rtlCol="0">
            <a:spAutoFit/>
          </a:bodyPr>
          <a:lstStyle/>
          <a:p>
            <a:r>
              <a:rPr lang="en-US" sz="2800" dirty="0">
                <a:solidFill>
                  <a:schemeClr val="bg1"/>
                </a:solidFill>
                <a:latin typeface="Bahnschrift SemiBold Condensed" panose="020B0502040204020203" pitchFamily="34" charset="0"/>
                <a:cs typeface="Poppins SemiBold" panose="00000700000000000000" pitchFamily="2" charset="0"/>
              </a:rPr>
              <a:t>204682 – Ashwin K.V</a:t>
            </a:r>
          </a:p>
          <a:p>
            <a:r>
              <a:rPr lang="en-US" sz="2800" dirty="0">
                <a:solidFill>
                  <a:schemeClr val="bg1"/>
                </a:solidFill>
                <a:latin typeface="Bahnschrift SemiBold Condensed" panose="020B0502040204020203" pitchFamily="34" charset="0"/>
                <a:cs typeface="Poppins SemiBold" panose="00000700000000000000" pitchFamily="2" charset="0"/>
              </a:rPr>
              <a:t>204683 – Darshan Dinesh M.P</a:t>
            </a:r>
          </a:p>
          <a:p>
            <a:r>
              <a:rPr lang="en-US" sz="2800" dirty="0">
                <a:solidFill>
                  <a:schemeClr val="bg1"/>
                </a:solidFill>
                <a:latin typeface="Bahnschrift SemiBold Condensed" panose="020B0502040204020203" pitchFamily="34" charset="0"/>
                <a:cs typeface="Poppins SemiBold" panose="00000700000000000000" pitchFamily="2" charset="0"/>
              </a:rPr>
              <a:t>204684 – </a:t>
            </a:r>
            <a:r>
              <a:rPr lang="en-US" sz="2800" dirty="0" err="1">
                <a:solidFill>
                  <a:schemeClr val="bg1"/>
                </a:solidFill>
                <a:latin typeface="Bahnschrift SemiBold Condensed" panose="020B0502040204020203" pitchFamily="34" charset="0"/>
                <a:cs typeface="Poppins SemiBold" panose="00000700000000000000" pitchFamily="2" charset="0"/>
              </a:rPr>
              <a:t>Delbin</a:t>
            </a:r>
            <a:r>
              <a:rPr lang="en-US" sz="2800" dirty="0">
                <a:solidFill>
                  <a:schemeClr val="bg1"/>
                </a:solidFill>
                <a:latin typeface="Bahnschrift SemiBold Condensed" panose="020B0502040204020203" pitchFamily="34" charset="0"/>
                <a:cs typeface="Poppins SemiBold" panose="00000700000000000000" pitchFamily="2" charset="0"/>
              </a:rPr>
              <a:t> George</a:t>
            </a:r>
            <a:endParaRPr lang="en-IN" sz="2800" dirty="0">
              <a:solidFill>
                <a:schemeClr val="bg1"/>
              </a:solidFill>
              <a:latin typeface="Bahnschrift SemiBold Condensed" panose="020B0502040204020203" pitchFamily="34" charset="0"/>
              <a:cs typeface="Poppins SemiBold" panose="00000700000000000000" pitchFamily="2" charset="0"/>
            </a:endParaRPr>
          </a:p>
        </p:txBody>
      </p:sp>
      <p:sp>
        <p:nvSpPr>
          <p:cNvPr id="66" name="Rectangle: Rounded Corners 65">
            <a:extLst>
              <a:ext uri="{FF2B5EF4-FFF2-40B4-BE49-F238E27FC236}">
                <a16:creationId xmlns:a16="http://schemas.microsoft.com/office/drawing/2014/main" id="{FB635FF3-DFEB-4D05-843C-82EB52A93562}"/>
              </a:ext>
            </a:extLst>
          </p:cNvPr>
          <p:cNvSpPr/>
          <p:nvPr/>
        </p:nvSpPr>
        <p:spPr>
          <a:xfrm>
            <a:off x="-3634891" y="1064827"/>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93" name="Rectangle: Rounded Corners 92">
            <a:extLst>
              <a:ext uri="{FF2B5EF4-FFF2-40B4-BE49-F238E27FC236}">
                <a16:creationId xmlns:a16="http://schemas.microsoft.com/office/drawing/2014/main" id="{D24965D5-406D-4631-8666-FAD9DE8E0465}"/>
              </a:ext>
            </a:extLst>
          </p:cNvPr>
          <p:cNvSpPr/>
          <p:nvPr/>
        </p:nvSpPr>
        <p:spPr>
          <a:xfrm>
            <a:off x="-3615616" y="1050442"/>
            <a:ext cx="2458474" cy="4457949"/>
          </a:xfrm>
          <a:prstGeom prst="roundRect">
            <a:avLst/>
          </a:prstGeom>
          <a:solidFill>
            <a:schemeClr val="bg1"/>
          </a:solidFill>
          <a:ln w="57150" cap="rnd" cmpd="sng">
            <a:solidFill>
              <a:srgbClr val="FF3562">
                <a:alpha val="68000"/>
              </a:srgbClr>
            </a:solidFill>
            <a:prstDash val="solid"/>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b="1">
              <a:ln w="22225">
                <a:solidFill>
                  <a:schemeClr val="accent2"/>
                </a:solidFill>
                <a:prstDash val="solid"/>
              </a:ln>
              <a:solidFill>
                <a:schemeClr val="accent2">
                  <a:lumMod val="40000"/>
                  <a:lumOff val="60000"/>
                </a:schemeClr>
              </a:solidFill>
            </a:endParaRPr>
          </a:p>
        </p:txBody>
      </p:sp>
      <p:sp>
        <p:nvSpPr>
          <p:cNvPr id="67" name="TextBox 66">
            <a:extLst>
              <a:ext uri="{FF2B5EF4-FFF2-40B4-BE49-F238E27FC236}">
                <a16:creationId xmlns:a16="http://schemas.microsoft.com/office/drawing/2014/main" id="{DC536239-030F-450A-931C-73966ED5FB31}"/>
              </a:ext>
            </a:extLst>
          </p:cNvPr>
          <p:cNvSpPr txBox="1"/>
          <p:nvPr/>
        </p:nvSpPr>
        <p:spPr>
          <a:xfrm>
            <a:off x="-3402358" y="1239267"/>
            <a:ext cx="1993409" cy="382371"/>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INTRODUCTION</a:t>
            </a:r>
          </a:p>
        </p:txBody>
      </p:sp>
      <p:pic>
        <p:nvPicPr>
          <p:cNvPr id="68" name="Picture 67">
            <a:extLst>
              <a:ext uri="{FF2B5EF4-FFF2-40B4-BE49-F238E27FC236}">
                <a16:creationId xmlns:a16="http://schemas.microsoft.com/office/drawing/2014/main" id="{FC180AE5-7338-49C8-9D7D-47AE4BF450D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13409" y="2178450"/>
            <a:ext cx="2497152" cy="2497152"/>
          </a:xfrm>
          <a:prstGeom prst="rect">
            <a:avLst/>
          </a:prstGeom>
        </p:spPr>
      </p:pic>
      <p:grpSp>
        <p:nvGrpSpPr>
          <p:cNvPr id="69" name="Group 68">
            <a:extLst>
              <a:ext uri="{FF2B5EF4-FFF2-40B4-BE49-F238E27FC236}">
                <a16:creationId xmlns:a16="http://schemas.microsoft.com/office/drawing/2014/main" id="{ED20FE94-A389-465F-920B-8EEF2AEE821E}"/>
              </a:ext>
            </a:extLst>
          </p:cNvPr>
          <p:cNvGrpSpPr/>
          <p:nvPr/>
        </p:nvGrpSpPr>
        <p:grpSpPr>
          <a:xfrm>
            <a:off x="13963047" y="1064828"/>
            <a:ext cx="2829678" cy="4457949"/>
            <a:chOff x="8993676" y="1824054"/>
            <a:chExt cx="2829678" cy="4457949"/>
          </a:xfrm>
        </p:grpSpPr>
        <p:sp>
          <p:nvSpPr>
            <p:cNvPr id="70" name="Rectangle: Rounded Corners 69">
              <a:extLst>
                <a:ext uri="{FF2B5EF4-FFF2-40B4-BE49-F238E27FC236}">
                  <a16:creationId xmlns:a16="http://schemas.microsoft.com/office/drawing/2014/main" id="{C4983360-AA47-4BD3-9487-5AB2E73E15D0}"/>
                </a:ext>
              </a:extLst>
            </p:cNvPr>
            <p:cNvSpPr/>
            <p:nvPr/>
          </p:nvSpPr>
          <p:spPr>
            <a:xfrm>
              <a:off x="9286361" y="1824054"/>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71" name="TextBox 70">
              <a:extLst>
                <a:ext uri="{FF2B5EF4-FFF2-40B4-BE49-F238E27FC236}">
                  <a16:creationId xmlns:a16="http://schemas.microsoft.com/office/drawing/2014/main" id="{7AF3A241-26A0-430F-B4E4-540BB4BBB341}"/>
                </a:ext>
              </a:extLst>
            </p:cNvPr>
            <p:cNvSpPr txBox="1"/>
            <p:nvPr/>
          </p:nvSpPr>
          <p:spPr>
            <a:xfrm>
              <a:off x="9633196" y="1979827"/>
              <a:ext cx="1993409" cy="382371"/>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CONCLUSION </a:t>
              </a:r>
            </a:p>
          </p:txBody>
        </p:sp>
        <p:pic>
          <p:nvPicPr>
            <p:cNvPr id="72" name="Picture 71">
              <a:extLst>
                <a:ext uri="{FF2B5EF4-FFF2-40B4-BE49-F238E27FC236}">
                  <a16:creationId xmlns:a16="http://schemas.microsoft.com/office/drawing/2014/main" id="{620D7ED3-ED85-4496-83B3-1BAC331706C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93676" y="2789090"/>
              <a:ext cx="2829678" cy="2829678"/>
            </a:xfrm>
            <a:prstGeom prst="rect">
              <a:avLst/>
            </a:prstGeom>
          </p:spPr>
        </p:pic>
      </p:grpSp>
      <p:grpSp>
        <p:nvGrpSpPr>
          <p:cNvPr id="73" name="Group 72">
            <a:extLst>
              <a:ext uri="{FF2B5EF4-FFF2-40B4-BE49-F238E27FC236}">
                <a16:creationId xmlns:a16="http://schemas.microsoft.com/office/drawing/2014/main" id="{4A9ABB37-B9BE-4175-AF1E-FA907EDD0245}"/>
              </a:ext>
            </a:extLst>
          </p:cNvPr>
          <p:cNvGrpSpPr/>
          <p:nvPr/>
        </p:nvGrpSpPr>
        <p:grpSpPr>
          <a:xfrm>
            <a:off x="6608296" y="-4767224"/>
            <a:ext cx="3337956" cy="4457949"/>
            <a:chOff x="5902803" y="1837481"/>
            <a:chExt cx="3337956" cy="4457949"/>
          </a:xfrm>
        </p:grpSpPr>
        <p:sp>
          <p:nvSpPr>
            <p:cNvPr id="74" name="Rectangle: Rounded Corners 73">
              <a:extLst>
                <a:ext uri="{FF2B5EF4-FFF2-40B4-BE49-F238E27FC236}">
                  <a16:creationId xmlns:a16="http://schemas.microsoft.com/office/drawing/2014/main" id="{C3D57D0C-0403-457D-9FC8-7120D4A15CE9}"/>
                </a:ext>
              </a:extLst>
            </p:cNvPr>
            <p:cNvSpPr/>
            <p:nvPr/>
          </p:nvSpPr>
          <p:spPr>
            <a:xfrm>
              <a:off x="6339962" y="1837481"/>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grpSp>
          <p:nvGrpSpPr>
            <p:cNvPr id="75" name="Group 74">
              <a:extLst>
                <a:ext uri="{FF2B5EF4-FFF2-40B4-BE49-F238E27FC236}">
                  <a16:creationId xmlns:a16="http://schemas.microsoft.com/office/drawing/2014/main" id="{AE5DC4BD-5F62-47F4-A767-3F84519921B4}"/>
                </a:ext>
              </a:extLst>
            </p:cNvPr>
            <p:cNvGrpSpPr/>
            <p:nvPr/>
          </p:nvGrpSpPr>
          <p:grpSpPr>
            <a:xfrm>
              <a:off x="5902803" y="2010543"/>
              <a:ext cx="3337956" cy="3588870"/>
              <a:chOff x="5902803" y="2010543"/>
              <a:chExt cx="3337956" cy="3588870"/>
            </a:xfrm>
          </p:grpSpPr>
          <p:sp>
            <p:nvSpPr>
              <p:cNvPr id="76" name="TextBox 75">
                <a:extLst>
                  <a:ext uri="{FF2B5EF4-FFF2-40B4-BE49-F238E27FC236}">
                    <a16:creationId xmlns:a16="http://schemas.microsoft.com/office/drawing/2014/main" id="{C9CFB949-01EE-48C8-AD62-0C56AC485F35}"/>
                  </a:ext>
                </a:extLst>
              </p:cNvPr>
              <p:cNvSpPr txBox="1"/>
              <p:nvPr/>
            </p:nvSpPr>
            <p:spPr>
              <a:xfrm>
                <a:off x="6380466" y="2010543"/>
                <a:ext cx="2860293" cy="369332"/>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TECHNOLOGY USED</a:t>
                </a:r>
              </a:p>
            </p:txBody>
          </p:sp>
          <p:pic>
            <p:nvPicPr>
              <p:cNvPr id="77" name="Picture 76">
                <a:extLst>
                  <a:ext uri="{FF2B5EF4-FFF2-40B4-BE49-F238E27FC236}">
                    <a16:creationId xmlns:a16="http://schemas.microsoft.com/office/drawing/2014/main" id="{0AE3A4A6-B850-4F5C-84BB-62698CCEA57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02803" y="2362198"/>
                <a:ext cx="3237215" cy="3237215"/>
              </a:xfrm>
              <a:prstGeom prst="rect">
                <a:avLst/>
              </a:prstGeom>
            </p:spPr>
          </p:pic>
        </p:grpSp>
      </p:grpSp>
      <p:cxnSp>
        <p:nvCxnSpPr>
          <p:cNvPr id="85" name="Straight Connector 84">
            <a:extLst>
              <a:ext uri="{FF2B5EF4-FFF2-40B4-BE49-F238E27FC236}">
                <a16:creationId xmlns:a16="http://schemas.microsoft.com/office/drawing/2014/main" id="{C8B1EA41-436A-4D66-8B67-8864F89F66AC}"/>
              </a:ext>
            </a:extLst>
          </p:cNvPr>
          <p:cNvCxnSpPr/>
          <p:nvPr/>
        </p:nvCxnSpPr>
        <p:spPr>
          <a:xfrm>
            <a:off x="-24805338" y="10097863"/>
            <a:ext cx="1209962" cy="0"/>
          </a:xfrm>
          <a:prstGeom prst="line">
            <a:avLst/>
          </a:prstGeom>
        </p:spPr>
        <p:style>
          <a:lnRef idx="2">
            <a:schemeClr val="dk1"/>
          </a:lnRef>
          <a:fillRef idx="0">
            <a:schemeClr val="dk1"/>
          </a:fillRef>
          <a:effectRef idx="1">
            <a:schemeClr val="dk1"/>
          </a:effectRef>
          <a:fontRef idx="minor">
            <a:schemeClr val="tx1"/>
          </a:fontRef>
        </p:style>
      </p:cxnSp>
      <p:cxnSp>
        <p:nvCxnSpPr>
          <p:cNvPr id="86" name="Straight Connector 85">
            <a:extLst>
              <a:ext uri="{FF2B5EF4-FFF2-40B4-BE49-F238E27FC236}">
                <a16:creationId xmlns:a16="http://schemas.microsoft.com/office/drawing/2014/main" id="{FC4B8F10-C60B-4E8D-9476-3FE0A13ADDFB}"/>
              </a:ext>
            </a:extLst>
          </p:cNvPr>
          <p:cNvCxnSpPr/>
          <p:nvPr/>
        </p:nvCxnSpPr>
        <p:spPr>
          <a:xfrm>
            <a:off x="-18864326" y="10116058"/>
            <a:ext cx="1209962" cy="0"/>
          </a:xfrm>
          <a:prstGeom prst="line">
            <a:avLst/>
          </a:prstGeom>
        </p:spPr>
        <p:style>
          <a:lnRef idx="2">
            <a:schemeClr val="dk1"/>
          </a:lnRef>
          <a:fillRef idx="0">
            <a:schemeClr val="dk1"/>
          </a:fillRef>
          <a:effectRef idx="1">
            <a:schemeClr val="dk1"/>
          </a:effectRef>
          <a:fontRef idx="minor">
            <a:schemeClr val="tx1"/>
          </a:fontRef>
        </p:style>
      </p:cxnSp>
      <p:cxnSp>
        <p:nvCxnSpPr>
          <p:cNvPr id="87" name="Straight Connector 86">
            <a:extLst>
              <a:ext uri="{FF2B5EF4-FFF2-40B4-BE49-F238E27FC236}">
                <a16:creationId xmlns:a16="http://schemas.microsoft.com/office/drawing/2014/main" id="{67720CA3-48E6-4DDC-87DC-1030622EF4D7}"/>
              </a:ext>
            </a:extLst>
          </p:cNvPr>
          <p:cNvCxnSpPr/>
          <p:nvPr/>
        </p:nvCxnSpPr>
        <p:spPr>
          <a:xfrm>
            <a:off x="-15937053" y="10102034"/>
            <a:ext cx="1209962" cy="0"/>
          </a:xfrm>
          <a:prstGeom prst="line">
            <a:avLst/>
          </a:prstGeom>
        </p:spPr>
        <p:style>
          <a:lnRef idx="2">
            <a:schemeClr val="dk1"/>
          </a:lnRef>
          <a:fillRef idx="0">
            <a:schemeClr val="dk1"/>
          </a:fillRef>
          <a:effectRef idx="1">
            <a:schemeClr val="dk1"/>
          </a:effectRef>
          <a:fontRef idx="minor">
            <a:schemeClr val="tx1"/>
          </a:fontRef>
        </p:style>
      </p:cxnSp>
      <p:cxnSp>
        <p:nvCxnSpPr>
          <p:cNvPr id="88" name="Straight Connector 87">
            <a:extLst>
              <a:ext uri="{FF2B5EF4-FFF2-40B4-BE49-F238E27FC236}">
                <a16:creationId xmlns:a16="http://schemas.microsoft.com/office/drawing/2014/main" id="{1923B024-31A6-45EB-93CD-5B470F3D7F1D}"/>
              </a:ext>
            </a:extLst>
          </p:cNvPr>
          <p:cNvCxnSpPr/>
          <p:nvPr/>
        </p:nvCxnSpPr>
        <p:spPr>
          <a:xfrm>
            <a:off x="-21819122" y="10107220"/>
            <a:ext cx="1209962" cy="0"/>
          </a:xfrm>
          <a:prstGeom prst="line">
            <a:avLst/>
          </a:prstGeom>
        </p:spPr>
        <p:style>
          <a:lnRef idx="2">
            <a:schemeClr val="dk1"/>
          </a:lnRef>
          <a:fillRef idx="0">
            <a:schemeClr val="dk1"/>
          </a:fillRef>
          <a:effectRef idx="1">
            <a:schemeClr val="dk1"/>
          </a:effectRef>
          <a:fontRef idx="minor">
            <a:schemeClr val="tx1"/>
          </a:fontRef>
        </p:style>
      </p:cxnSp>
      <p:grpSp>
        <p:nvGrpSpPr>
          <p:cNvPr id="89" name="Group 88">
            <a:extLst>
              <a:ext uri="{FF2B5EF4-FFF2-40B4-BE49-F238E27FC236}">
                <a16:creationId xmlns:a16="http://schemas.microsoft.com/office/drawing/2014/main" id="{62147943-64B6-40C5-BD22-47B1889F646F}"/>
              </a:ext>
            </a:extLst>
          </p:cNvPr>
          <p:cNvGrpSpPr/>
          <p:nvPr/>
        </p:nvGrpSpPr>
        <p:grpSpPr>
          <a:xfrm>
            <a:off x="2359472" y="7863292"/>
            <a:ext cx="2707872" cy="4457949"/>
            <a:chOff x="3144166" y="1824054"/>
            <a:chExt cx="2707872" cy="4457949"/>
          </a:xfrm>
        </p:grpSpPr>
        <p:sp>
          <p:nvSpPr>
            <p:cNvPr id="90" name="Rectangle: Rounded Corners 89">
              <a:extLst>
                <a:ext uri="{FF2B5EF4-FFF2-40B4-BE49-F238E27FC236}">
                  <a16:creationId xmlns:a16="http://schemas.microsoft.com/office/drawing/2014/main" id="{1E42E066-79C2-481B-B6A4-11386A4429BC}"/>
                </a:ext>
              </a:extLst>
            </p:cNvPr>
            <p:cNvSpPr/>
            <p:nvPr/>
          </p:nvSpPr>
          <p:spPr>
            <a:xfrm>
              <a:off x="3393563" y="1824054"/>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91" name="TextBox 90">
              <a:extLst>
                <a:ext uri="{FF2B5EF4-FFF2-40B4-BE49-F238E27FC236}">
                  <a16:creationId xmlns:a16="http://schemas.microsoft.com/office/drawing/2014/main" id="{34368F91-1BF5-4422-858A-D04BEBEB3080}"/>
                </a:ext>
              </a:extLst>
            </p:cNvPr>
            <p:cNvSpPr txBox="1"/>
            <p:nvPr/>
          </p:nvSpPr>
          <p:spPr>
            <a:xfrm>
              <a:off x="3746046" y="1992866"/>
              <a:ext cx="1993409" cy="369332"/>
            </a:xfrm>
            <a:prstGeom prst="rect">
              <a:avLst/>
            </a:prstGeom>
            <a:noFill/>
          </p:spPr>
          <p:txBody>
            <a:bodyPr wrap="square" rtlCol="0">
              <a:spAutoFit/>
            </a:bodyPr>
            <a:lstStyle/>
            <a:p>
              <a:r>
                <a:rPr lang="en-IN" sz="1800" dirty="0">
                  <a:latin typeface="Poppins Black" panose="00000A00000000000000" pitchFamily="2" charset="0"/>
                  <a:cs typeface="Poppins Black" panose="00000A00000000000000" pitchFamily="2" charset="0"/>
                </a:rPr>
                <a:t>KEY FEATURES</a:t>
              </a:r>
            </a:p>
          </p:txBody>
        </p:sp>
        <p:pic>
          <p:nvPicPr>
            <p:cNvPr id="92" name="Picture 91">
              <a:extLst>
                <a:ext uri="{FF2B5EF4-FFF2-40B4-BE49-F238E27FC236}">
                  <a16:creationId xmlns:a16="http://schemas.microsoft.com/office/drawing/2014/main" id="{7977FED6-26AF-41B3-B481-17A07F8977F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44166" y="2918019"/>
              <a:ext cx="2707872" cy="2354102"/>
            </a:xfrm>
            <a:prstGeom prst="rect">
              <a:avLst/>
            </a:prstGeom>
          </p:spPr>
        </p:pic>
      </p:grpSp>
    </p:spTree>
    <p:extLst>
      <p:ext uri="{BB962C8B-B14F-4D97-AF65-F5344CB8AC3E}">
        <p14:creationId xmlns:p14="http://schemas.microsoft.com/office/powerpoint/2010/main" val="3093442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C2E8892-12E6-4AF8-9C5C-A661EBBF45EE}"/>
              </a:ext>
            </a:extLst>
          </p:cNvPr>
          <p:cNvSpPr/>
          <p:nvPr/>
        </p:nvSpPr>
        <p:spPr>
          <a:xfrm>
            <a:off x="0" y="0"/>
            <a:ext cx="12192000" cy="6858000"/>
          </a:xfrm>
          <a:prstGeom prst="rect">
            <a:avLst/>
          </a:prstGeom>
          <a:solidFill>
            <a:srgbClr val="0156ED"/>
          </a:solidFill>
          <a:ln>
            <a:noFill/>
          </a:ln>
          <a:effectLst>
            <a:innerShdw blurRad="114300">
              <a:schemeClr val="bg1"/>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31" name="Group 30">
            <a:extLst>
              <a:ext uri="{FF2B5EF4-FFF2-40B4-BE49-F238E27FC236}">
                <a16:creationId xmlns:a16="http://schemas.microsoft.com/office/drawing/2014/main" id="{41989386-1CE1-404B-8DE2-06A119EC3B02}"/>
              </a:ext>
            </a:extLst>
          </p:cNvPr>
          <p:cNvGrpSpPr/>
          <p:nvPr/>
        </p:nvGrpSpPr>
        <p:grpSpPr>
          <a:xfrm>
            <a:off x="-118810" y="-1145047"/>
            <a:ext cx="15280440" cy="8161734"/>
            <a:chOff x="-532088" y="-773215"/>
            <a:chExt cx="15280440" cy="8161734"/>
          </a:xfrm>
        </p:grpSpPr>
        <p:grpSp>
          <p:nvGrpSpPr>
            <p:cNvPr id="32" name="Group 31">
              <a:extLst>
                <a:ext uri="{FF2B5EF4-FFF2-40B4-BE49-F238E27FC236}">
                  <a16:creationId xmlns:a16="http://schemas.microsoft.com/office/drawing/2014/main" id="{FD85C326-50EB-4026-946D-363498FE2914}"/>
                </a:ext>
              </a:extLst>
            </p:cNvPr>
            <p:cNvGrpSpPr/>
            <p:nvPr/>
          </p:nvGrpSpPr>
          <p:grpSpPr>
            <a:xfrm>
              <a:off x="3107367" y="-718001"/>
              <a:ext cx="4332681" cy="8106520"/>
              <a:chOff x="3774253" y="-742359"/>
              <a:chExt cx="4332681" cy="8106520"/>
            </a:xfrm>
            <a:noFill/>
          </p:grpSpPr>
          <p:sp>
            <p:nvSpPr>
              <p:cNvPr id="73" name="TextBox 72">
                <a:extLst>
                  <a:ext uri="{FF2B5EF4-FFF2-40B4-BE49-F238E27FC236}">
                    <a16:creationId xmlns:a16="http://schemas.microsoft.com/office/drawing/2014/main" id="{82B9DB2F-FB65-47D0-9724-EEE3DE0D8C20}"/>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4" name="TextBox 73">
                <a:extLst>
                  <a:ext uri="{FF2B5EF4-FFF2-40B4-BE49-F238E27FC236}">
                    <a16:creationId xmlns:a16="http://schemas.microsoft.com/office/drawing/2014/main" id="{09058930-195D-45CC-B666-5957AB89567E}"/>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5" name="TextBox 74">
                <a:extLst>
                  <a:ext uri="{FF2B5EF4-FFF2-40B4-BE49-F238E27FC236}">
                    <a16:creationId xmlns:a16="http://schemas.microsoft.com/office/drawing/2014/main" id="{D501849A-99C3-4E7B-813B-12A62D56EEA0}"/>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6" name="TextBox 75">
                <a:extLst>
                  <a:ext uri="{FF2B5EF4-FFF2-40B4-BE49-F238E27FC236}">
                    <a16:creationId xmlns:a16="http://schemas.microsoft.com/office/drawing/2014/main" id="{5A3C2579-6CC6-491F-8032-058F095D0F5C}"/>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7" name="TextBox 76">
                <a:extLst>
                  <a:ext uri="{FF2B5EF4-FFF2-40B4-BE49-F238E27FC236}">
                    <a16:creationId xmlns:a16="http://schemas.microsoft.com/office/drawing/2014/main" id="{35A16950-B15A-4D09-B92F-DC8805F0D449}"/>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8" name="TextBox 77">
                <a:extLst>
                  <a:ext uri="{FF2B5EF4-FFF2-40B4-BE49-F238E27FC236}">
                    <a16:creationId xmlns:a16="http://schemas.microsoft.com/office/drawing/2014/main" id="{B7060BBC-A37A-4A67-8CC8-025910E8495A}"/>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9" name="TextBox 78">
                <a:extLst>
                  <a:ext uri="{FF2B5EF4-FFF2-40B4-BE49-F238E27FC236}">
                    <a16:creationId xmlns:a16="http://schemas.microsoft.com/office/drawing/2014/main" id="{37959E07-4A8A-4DBB-8E7C-0589CE155B09}"/>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0" name="TextBox 79">
                <a:extLst>
                  <a:ext uri="{FF2B5EF4-FFF2-40B4-BE49-F238E27FC236}">
                    <a16:creationId xmlns:a16="http://schemas.microsoft.com/office/drawing/2014/main" id="{CEC46252-7502-4477-9574-4572682037C8}"/>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1" name="TextBox 80">
                <a:extLst>
                  <a:ext uri="{FF2B5EF4-FFF2-40B4-BE49-F238E27FC236}">
                    <a16:creationId xmlns:a16="http://schemas.microsoft.com/office/drawing/2014/main" id="{671A0EBA-8CC0-4D71-A074-AA1E0D4D87C3}"/>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2" name="TextBox 81">
                <a:extLst>
                  <a:ext uri="{FF2B5EF4-FFF2-40B4-BE49-F238E27FC236}">
                    <a16:creationId xmlns:a16="http://schemas.microsoft.com/office/drawing/2014/main" id="{981E1F1E-5F92-4535-A3FA-78354B31CF8E}"/>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3" name="TextBox 82">
                <a:extLst>
                  <a:ext uri="{FF2B5EF4-FFF2-40B4-BE49-F238E27FC236}">
                    <a16:creationId xmlns:a16="http://schemas.microsoft.com/office/drawing/2014/main" id="{63D2BA5A-C68D-4CCC-AFBE-05080D364B22}"/>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33" name="Group 32">
              <a:extLst>
                <a:ext uri="{FF2B5EF4-FFF2-40B4-BE49-F238E27FC236}">
                  <a16:creationId xmlns:a16="http://schemas.microsoft.com/office/drawing/2014/main" id="{4BD492AF-5673-4425-BFA2-988475FEBAD1}"/>
                </a:ext>
              </a:extLst>
            </p:cNvPr>
            <p:cNvGrpSpPr/>
            <p:nvPr/>
          </p:nvGrpSpPr>
          <p:grpSpPr>
            <a:xfrm>
              <a:off x="-532088" y="-718001"/>
              <a:ext cx="4332681" cy="8106520"/>
              <a:chOff x="3774253" y="-742359"/>
              <a:chExt cx="4332681" cy="8106520"/>
            </a:xfrm>
            <a:noFill/>
          </p:grpSpPr>
          <p:sp>
            <p:nvSpPr>
              <p:cNvPr id="62" name="TextBox 61">
                <a:extLst>
                  <a:ext uri="{FF2B5EF4-FFF2-40B4-BE49-F238E27FC236}">
                    <a16:creationId xmlns:a16="http://schemas.microsoft.com/office/drawing/2014/main" id="{E8BC45D3-EF02-43BC-93F0-AE3D0844D99C}"/>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3" name="TextBox 62">
                <a:extLst>
                  <a:ext uri="{FF2B5EF4-FFF2-40B4-BE49-F238E27FC236}">
                    <a16:creationId xmlns:a16="http://schemas.microsoft.com/office/drawing/2014/main" id="{CC8DD4AF-2278-4517-BC6F-C903E4461FAB}"/>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4" name="TextBox 63">
                <a:extLst>
                  <a:ext uri="{FF2B5EF4-FFF2-40B4-BE49-F238E27FC236}">
                    <a16:creationId xmlns:a16="http://schemas.microsoft.com/office/drawing/2014/main" id="{F9DE8A55-D7F5-48EB-A86A-3DA0BFEE182A}"/>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5" name="TextBox 64">
                <a:extLst>
                  <a:ext uri="{FF2B5EF4-FFF2-40B4-BE49-F238E27FC236}">
                    <a16:creationId xmlns:a16="http://schemas.microsoft.com/office/drawing/2014/main" id="{960B6F65-8E81-414D-9F88-22178848D56B}"/>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6" name="TextBox 65">
                <a:extLst>
                  <a:ext uri="{FF2B5EF4-FFF2-40B4-BE49-F238E27FC236}">
                    <a16:creationId xmlns:a16="http://schemas.microsoft.com/office/drawing/2014/main" id="{300A036D-CCF7-4142-9585-E67F2780A102}"/>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7" name="TextBox 66">
                <a:extLst>
                  <a:ext uri="{FF2B5EF4-FFF2-40B4-BE49-F238E27FC236}">
                    <a16:creationId xmlns:a16="http://schemas.microsoft.com/office/drawing/2014/main" id="{A7D1473A-DA47-4580-81C4-858983D2D70F}"/>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8" name="TextBox 67">
                <a:extLst>
                  <a:ext uri="{FF2B5EF4-FFF2-40B4-BE49-F238E27FC236}">
                    <a16:creationId xmlns:a16="http://schemas.microsoft.com/office/drawing/2014/main" id="{DD362BF3-1AD0-4CE6-9751-71FB9CB0D1C0}"/>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9" name="TextBox 68">
                <a:extLst>
                  <a:ext uri="{FF2B5EF4-FFF2-40B4-BE49-F238E27FC236}">
                    <a16:creationId xmlns:a16="http://schemas.microsoft.com/office/drawing/2014/main" id="{CE483457-839C-48C5-83D9-78941C16E4D1}"/>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0" name="TextBox 69">
                <a:extLst>
                  <a:ext uri="{FF2B5EF4-FFF2-40B4-BE49-F238E27FC236}">
                    <a16:creationId xmlns:a16="http://schemas.microsoft.com/office/drawing/2014/main" id="{C7CFD887-A479-4909-8F1A-66509B6D39D7}"/>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1" name="TextBox 70">
                <a:extLst>
                  <a:ext uri="{FF2B5EF4-FFF2-40B4-BE49-F238E27FC236}">
                    <a16:creationId xmlns:a16="http://schemas.microsoft.com/office/drawing/2014/main" id="{F52C4125-5CB6-4967-8DAA-D8F650E8DED5}"/>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2" name="TextBox 71">
                <a:extLst>
                  <a:ext uri="{FF2B5EF4-FFF2-40B4-BE49-F238E27FC236}">
                    <a16:creationId xmlns:a16="http://schemas.microsoft.com/office/drawing/2014/main" id="{4326FFE5-1724-4882-A2D3-FC41559D454A}"/>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34" name="Group 33">
              <a:extLst>
                <a:ext uri="{FF2B5EF4-FFF2-40B4-BE49-F238E27FC236}">
                  <a16:creationId xmlns:a16="http://schemas.microsoft.com/office/drawing/2014/main" id="{57CC3683-C11A-41E3-ACD1-CDE7F5C7AF8E}"/>
                </a:ext>
              </a:extLst>
            </p:cNvPr>
            <p:cNvGrpSpPr/>
            <p:nvPr/>
          </p:nvGrpSpPr>
          <p:grpSpPr>
            <a:xfrm>
              <a:off x="6782266" y="-773215"/>
              <a:ext cx="4332681" cy="8106520"/>
              <a:chOff x="3774253" y="-742359"/>
              <a:chExt cx="4332681" cy="8106520"/>
            </a:xfrm>
            <a:noFill/>
          </p:grpSpPr>
          <p:sp>
            <p:nvSpPr>
              <p:cNvPr id="51" name="TextBox 50">
                <a:extLst>
                  <a:ext uri="{FF2B5EF4-FFF2-40B4-BE49-F238E27FC236}">
                    <a16:creationId xmlns:a16="http://schemas.microsoft.com/office/drawing/2014/main" id="{F6BFCBF9-484A-4427-895D-6A7F00183C47}"/>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2" name="TextBox 51">
                <a:extLst>
                  <a:ext uri="{FF2B5EF4-FFF2-40B4-BE49-F238E27FC236}">
                    <a16:creationId xmlns:a16="http://schemas.microsoft.com/office/drawing/2014/main" id="{B036703B-9642-467D-AF40-FA25658B4953}"/>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3" name="TextBox 52">
                <a:extLst>
                  <a:ext uri="{FF2B5EF4-FFF2-40B4-BE49-F238E27FC236}">
                    <a16:creationId xmlns:a16="http://schemas.microsoft.com/office/drawing/2014/main" id="{2372AAE2-2A5C-44F8-BE36-1439CAE6B558}"/>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4" name="TextBox 53">
                <a:extLst>
                  <a:ext uri="{FF2B5EF4-FFF2-40B4-BE49-F238E27FC236}">
                    <a16:creationId xmlns:a16="http://schemas.microsoft.com/office/drawing/2014/main" id="{5AD790C2-6487-4C02-A432-3458889C35DB}"/>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5" name="TextBox 54">
                <a:extLst>
                  <a:ext uri="{FF2B5EF4-FFF2-40B4-BE49-F238E27FC236}">
                    <a16:creationId xmlns:a16="http://schemas.microsoft.com/office/drawing/2014/main" id="{B82B461B-E263-47C8-86B0-6C287BE761F8}"/>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6" name="TextBox 55">
                <a:extLst>
                  <a:ext uri="{FF2B5EF4-FFF2-40B4-BE49-F238E27FC236}">
                    <a16:creationId xmlns:a16="http://schemas.microsoft.com/office/drawing/2014/main" id="{CF1B91AD-C635-4B40-BC74-BF42052C6AC6}"/>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7" name="TextBox 56">
                <a:extLst>
                  <a:ext uri="{FF2B5EF4-FFF2-40B4-BE49-F238E27FC236}">
                    <a16:creationId xmlns:a16="http://schemas.microsoft.com/office/drawing/2014/main" id="{161410E2-AF40-462A-976D-E7A505188DB8}"/>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8" name="TextBox 57">
                <a:extLst>
                  <a:ext uri="{FF2B5EF4-FFF2-40B4-BE49-F238E27FC236}">
                    <a16:creationId xmlns:a16="http://schemas.microsoft.com/office/drawing/2014/main" id="{29120530-B264-4641-B22C-3BEB43ED7D8D}"/>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9" name="TextBox 58">
                <a:extLst>
                  <a:ext uri="{FF2B5EF4-FFF2-40B4-BE49-F238E27FC236}">
                    <a16:creationId xmlns:a16="http://schemas.microsoft.com/office/drawing/2014/main" id="{C97A4DB6-B441-4B18-A087-24040EF618BC}"/>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0" name="TextBox 59">
                <a:extLst>
                  <a:ext uri="{FF2B5EF4-FFF2-40B4-BE49-F238E27FC236}">
                    <a16:creationId xmlns:a16="http://schemas.microsoft.com/office/drawing/2014/main" id="{0B570F83-7D54-4BFA-8323-5916E64541E7}"/>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1" name="TextBox 60">
                <a:extLst>
                  <a:ext uri="{FF2B5EF4-FFF2-40B4-BE49-F238E27FC236}">
                    <a16:creationId xmlns:a16="http://schemas.microsoft.com/office/drawing/2014/main" id="{BCDB4F41-25FC-4616-B7E6-5CDE0738B692}"/>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35" name="Group 34">
              <a:extLst>
                <a:ext uri="{FF2B5EF4-FFF2-40B4-BE49-F238E27FC236}">
                  <a16:creationId xmlns:a16="http://schemas.microsoft.com/office/drawing/2014/main" id="{903388F3-AF34-4BF6-B3CA-76CC62B6D65E}"/>
                </a:ext>
              </a:extLst>
            </p:cNvPr>
            <p:cNvGrpSpPr/>
            <p:nvPr/>
          </p:nvGrpSpPr>
          <p:grpSpPr>
            <a:xfrm>
              <a:off x="10415671" y="-773215"/>
              <a:ext cx="4332681" cy="8106520"/>
              <a:chOff x="3774253" y="-742359"/>
              <a:chExt cx="4332681" cy="8106520"/>
            </a:xfrm>
            <a:noFill/>
          </p:grpSpPr>
          <p:sp>
            <p:nvSpPr>
              <p:cNvPr id="36" name="TextBox 35">
                <a:extLst>
                  <a:ext uri="{FF2B5EF4-FFF2-40B4-BE49-F238E27FC236}">
                    <a16:creationId xmlns:a16="http://schemas.microsoft.com/office/drawing/2014/main" id="{76CD3F12-0E72-475C-9418-723A93C0B7F3}"/>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37" name="TextBox 36">
                <a:extLst>
                  <a:ext uri="{FF2B5EF4-FFF2-40B4-BE49-F238E27FC236}">
                    <a16:creationId xmlns:a16="http://schemas.microsoft.com/office/drawing/2014/main" id="{07232513-C1B8-4CDE-957A-81C7093AAE7B}"/>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39" name="TextBox 38">
                <a:extLst>
                  <a:ext uri="{FF2B5EF4-FFF2-40B4-BE49-F238E27FC236}">
                    <a16:creationId xmlns:a16="http://schemas.microsoft.com/office/drawing/2014/main" id="{3FFB1C42-8DB8-45A8-AD7D-71D45271323A}"/>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0" name="TextBox 39">
                <a:extLst>
                  <a:ext uri="{FF2B5EF4-FFF2-40B4-BE49-F238E27FC236}">
                    <a16:creationId xmlns:a16="http://schemas.microsoft.com/office/drawing/2014/main" id="{CD0210CF-7B43-4760-81FC-B4CAB5053DC9}"/>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1" name="TextBox 40">
                <a:extLst>
                  <a:ext uri="{FF2B5EF4-FFF2-40B4-BE49-F238E27FC236}">
                    <a16:creationId xmlns:a16="http://schemas.microsoft.com/office/drawing/2014/main" id="{F00B1000-E585-4A1D-9EAD-A7827F5409B5}"/>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2" name="TextBox 41">
                <a:extLst>
                  <a:ext uri="{FF2B5EF4-FFF2-40B4-BE49-F238E27FC236}">
                    <a16:creationId xmlns:a16="http://schemas.microsoft.com/office/drawing/2014/main" id="{7B43F855-9F03-4A35-9356-1D63C3E14FA3}"/>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4" name="TextBox 43">
                <a:extLst>
                  <a:ext uri="{FF2B5EF4-FFF2-40B4-BE49-F238E27FC236}">
                    <a16:creationId xmlns:a16="http://schemas.microsoft.com/office/drawing/2014/main" id="{5E5CD87F-9F88-4C80-AD90-75B2DFDE1089}"/>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5" name="TextBox 44">
                <a:extLst>
                  <a:ext uri="{FF2B5EF4-FFF2-40B4-BE49-F238E27FC236}">
                    <a16:creationId xmlns:a16="http://schemas.microsoft.com/office/drawing/2014/main" id="{29D4CA06-3E94-4642-9404-487F8DA35F30}"/>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6" name="TextBox 45">
                <a:extLst>
                  <a:ext uri="{FF2B5EF4-FFF2-40B4-BE49-F238E27FC236}">
                    <a16:creationId xmlns:a16="http://schemas.microsoft.com/office/drawing/2014/main" id="{FEC4FAD1-D965-4318-B70B-2726864DAC13}"/>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7" name="TextBox 46">
                <a:extLst>
                  <a:ext uri="{FF2B5EF4-FFF2-40B4-BE49-F238E27FC236}">
                    <a16:creationId xmlns:a16="http://schemas.microsoft.com/office/drawing/2014/main" id="{3EE5A77A-6C4E-4BCD-938B-4FB256A7E645}"/>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9" name="TextBox 48">
                <a:extLst>
                  <a:ext uri="{FF2B5EF4-FFF2-40B4-BE49-F238E27FC236}">
                    <a16:creationId xmlns:a16="http://schemas.microsoft.com/office/drawing/2014/main" id="{E6CB6809-BD2C-4B13-AE3A-3C5DC9F40E6B}"/>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sp>
        <p:nvSpPr>
          <p:cNvPr id="2" name="TextBox 1">
            <a:extLst>
              <a:ext uri="{FF2B5EF4-FFF2-40B4-BE49-F238E27FC236}">
                <a16:creationId xmlns:a16="http://schemas.microsoft.com/office/drawing/2014/main" id="{B60848EA-B8C1-49FF-A271-E2258A67EFE3}"/>
              </a:ext>
            </a:extLst>
          </p:cNvPr>
          <p:cNvSpPr txBox="1"/>
          <p:nvPr/>
        </p:nvSpPr>
        <p:spPr>
          <a:xfrm>
            <a:off x="4216564" y="0"/>
            <a:ext cx="3758872" cy="1015663"/>
          </a:xfrm>
          <a:prstGeom prst="rect">
            <a:avLst/>
          </a:prstGeom>
          <a:noFill/>
          <a:effectLst>
            <a:outerShdw blurRad="50800" dist="76200" dir="4080000" algn="t" rotWithShape="0">
              <a:prstClr val="black">
                <a:alpha val="40000"/>
              </a:prstClr>
            </a:outerShdw>
          </a:effectLst>
        </p:spPr>
        <p:txBody>
          <a:bodyPr wrap="square" rtlCol="0">
            <a:spAutoFit/>
          </a:bodyPr>
          <a:lstStyle/>
          <a:p>
            <a:pPr algn="ctr"/>
            <a:r>
              <a:rPr lang="en-US" sz="6000" dirty="0">
                <a:solidFill>
                  <a:schemeClr val="bg1"/>
                </a:solidFill>
                <a:latin typeface="Coolvetica Rg" panose="020B0603030602020004" pitchFamily="34" charset="0"/>
              </a:rPr>
              <a:t>eat</a:t>
            </a:r>
            <a:r>
              <a:rPr lang="en-US" sz="6000" dirty="0">
                <a:solidFill>
                  <a:srgbClr val="FFFF00"/>
                </a:solidFill>
                <a:latin typeface="Coolvetica Rg" panose="020B0603030602020004" pitchFamily="34" charset="0"/>
              </a:rPr>
              <a:t>ables</a:t>
            </a:r>
          </a:p>
        </p:txBody>
      </p:sp>
      <p:sp>
        <p:nvSpPr>
          <p:cNvPr id="20" name="TextBox 19">
            <a:extLst>
              <a:ext uri="{FF2B5EF4-FFF2-40B4-BE49-F238E27FC236}">
                <a16:creationId xmlns:a16="http://schemas.microsoft.com/office/drawing/2014/main" id="{E6BA3EAF-32D6-4FDF-9B4D-7F019D110DF8}"/>
              </a:ext>
            </a:extLst>
          </p:cNvPr>
          <p:cNvSpPr txBox="1"/>
          <p:nvPr/>
        </p:nvSpPr>
        <p:spPr>
          <a:xfrm>
            <a:off x="13393014" y="5272121"/>
            <a:ext cx="3683000" cy="1384995"/>
          </a:xfrm>
          <a:prstGeom prst="rect">
            <a:avLst/>
          </a:prstGeom>
          <a:noFill/>
        </p:spPr>
        <p:txBody>
          <a:bodyPr wrap="square" rtlCol="0">
            <a:spAutoFit/>
          </a:bodyPr>
          <a:lstStyle/>
          <a:p>
            <a:r>
              <a:rPr lang="en-US" sz="2800" dirty="0">
                <a:solidFill>
                  <a:schemeClr val="bg1"/>
                </a:solidFill>
                <a:latin typeface="Bahnschrift SemiBold Condensed" panose="020B0502040204020203" pitchFamily="34" charset="0"/>
                <a:cs typeface="Poppins SemiBold" panose="00000700000000000000" pitchFamily="2" charset="0"/>
              </a:rPr>
              <a:t>204682 – Ashwin K.V</a:t>
            </a:r>
          </a:p>
          <a:p>
            <a:r>
              <a:rPr lang="en-US" sz="2800" dirty="0">
                <a:solidFill>
                  <a:schemeClr val="bg1"/>
                </a:solidFill>
                <a:latin typeface="Bahnschrift SemiBold Condensed" panose="020B0502040204020203" pitchFamily="34" charset="0"/>
                <a:cs typeface="Poppins SemiBold" panose="00000700000000000000" pitchFamily="2" charset="0"/>
              </a:rPr>
              <a:t>204683 – Darshan Dinesh M.P</a:t>
            </a:r>
          </a:p>
          <a:p>
            <a:r>
              <a:rPr lang="en-US" sz="2800" dirty="0">
                <a:solidFill>
                  <a:schemeClr val="bg1"/>
                </a:solidFill>
                <a:latin typeface="Bahnschrift SemiBold Condensed" panose="020B0502040204020203" pitchFamily="34" charset="0"/>
                <a:cs typeface="Poppins SemiBold" panose="00000700000000000000" pitchFamily="2" charset="0"/>
              </a:rPr>
              <a:t>204684 – </a:t>
            </a:r>
            <a:r>
              <a:rPr lang="en-US" sz="2800" dirty="0" err="1">
                <a:solidFill>
                  <a:schemeClr val="bg1"/>
                </a:solidFill>
                <a:latin typeface="Bahnschrift SemiBold Condensed" panose="020B0502040204020203" pitchFamily="34" charset="0"/>
                <a:cs typeface="Poppins SemiBold" panose="00000700000000000000" pitchFamily="2" charset="0"/>
              </a:rPr>
              <a:t>Delbin</a:t>
            </a:r>
            <a:r>
              <a:rPr lang="en-US" sz="2800" dirty="0">
                <a:solidFill>
                  <a:schemeClr val="bg1"/>
                </a:solidFill>
                <a:latin typeface="Bahnschrift SemiBold Condensed" panose="020B0502040204020203" pitchFamily="34" charset="0"/>
                <a:cs typeface="Poppins SemiBold" panose="00000700000000000000" pitchFamily="2" charset="0"/>
              </a:rPr>
              <a:t> George</a:t>
            </a:r>
            <a:endParaRPr lang="en-IN" sz="2800" dirty="0">
              <a:solidFill>
                <a:schemeClr val="bg1"/>
              </a:solidFill>
              <a:latin typeface="Bahnschrift SemiBold Condensed" panose="020B0502040204020203" pitchFamily="34" charset="0"/>
              <a:cs typeface="Poppins SemiBold" panose="00000700000000000000" pitchFamily="2" charset="0"/>
            </a:endParaRPr>
          </a:p>
        </p:txBody>
      </p:sp>
      <p:sp>
        <p:nvSpPr>
          <p:cNvPr id="10" name="TextBox 9">
            <a:extLst>
              <a:ext uri="{FF2B5EF4-FFF2-40B4-BE49-F238E27FC236}">
                <a16:creationId xmlns:a16="http://schemas.microsoft.com/office/drawing/2014/main" id="{97789FE6-2468-437A-9631-A9E6B770E554}"/>
              </a:ext>
            </a:extLst>
          </p:cNvPr>
          <p:cNvSpPr txBox="1"/>
          <p:nvPr/>
        </p:nvSpPr>
        <p:spPr>
          <a:xfrm>
            <a:off x="13393014" y="1429767"/>
            <a:ext cx="6032047" cy="3012107"/>
          </a:xfrm>
          <a:prstGeom prst="rect">
            <a:avLst/>
          </a:prstGeom>
          <a:noFill/>
        </p:spPr>
        <p:txBody>
          <a:bodyPr wrap="square" rtlCol="0">
            <a:spAutoFit/>
          </a:bodyPr>
          <a:lstStyle/>
          <a:p>
            <a:pPr algn="just">
              <a:lnSpc>
                <a:spcPct val="150000"/>
              </a:lnSpc>
            </a:pPr>
            <a:r>
              <a:rPr lang="en-US" sz="1600" dirty="0">
                <a:latin typeface="Poppins Medium" panose="00000600000000000000" pitchFamily="2" charset="0"/>
                <a:cs typeface="Poppins Medium" panose="00000600000000000000" pitchFamily="2" charset="0"/>
              </a:rPr>
              <a:t>EATABLES is a dynamic and user-friendly platform that provides a convenient way for food lovers to discover new dining options. With features like location-based restaurant recommendation, user reviews, personalized favorites lists, vlog uploads, and filtered search results, By creating a community-driven approach, EATABLES fosters engagement and encourages users to share their dining experiences and recommendations with others.</a:t>
            </a:r>
            <a:endParaRPr lang="en-IN" sz="1600" dirty="0">
              <a:latin typeface="Poppins Medium" panose="00000600000000000000" pitchFamily="2" charset="0"/>
              <a:cs typeface="Poppins Medium" panose="00000600000000000000" pitchFamily="2" charset="0"/>
            </a:endParaRPr>
          </a:p>
        </p:txBody>
      </p:sp>
      <p:sp>
        <p:nvSpPr>
          <p:cNvPr id="4" name="Rectangle: Rounded Corners 3">
            <a:extLst>
              <a:ext uri="{FF2B5EF4-FFF2-40B4-BE49-F238E27FC236}">
                <a16:creationId xmlns:a16="http://schemas.microsoft.com/office/drawing/2014/main" id="{A2FAFBF6-CFF3-4861-9D3B-B8ECE027B484}"/>
              </a:ext>
            </a:extLst>
          </p:cNvPr>
          <p:cNvSpPr/>
          <p:nvPr/>
        </p:nvSpPr>
        <p:spPr>
          <a:xfrm>
            <a:off x="447164" y="1824054"/>
            <a:ext cx="2458474" cy="4457949"/>
          </a:xfrm>
          <a:prstGeom prst="roundRect">
            <a:avLst/>
          </a:prstGeom>
          <a:solidFill>
            <a:schemeClr val="bg1"/>
          </a:solidFill>
          <a:ln w="57150" cap="rnd" cmpd="sng">
            <a:solidFill>
              <a:srgbClr val="FF3562">
                <a:alpha val="68000"/>
              </a:srgbClr>
            </a:solidFill>
            <a:prstDash val="solid"/>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b="1">
              <a:ln w="22225">
                <a:solidFill>
                  <a:schemeClr val="accent2"/>
                </a:solidFill>
                <a:prstDash val="solid"/>
              </a:ln>
              <a:solidFill>
                <a:schemeClr val="accent2">
                  <a:lumMod val="40000"/>
                  <a:lumOff val="60000"/>
                </a:schemeClr>
              </a:solidFill>
            </a:endParaRPr>
          </a:p>
        </p:txBody>
      </p:sp>
      <p:sp>
        <p:nvSpPr>
          <p:cNvPr id="14" name="TextBox 13">
            <a:extLst>
              <a:ext uri="{FF2B5EF4-FFF2-40B4-BE49-F238E27FC236}">
                <a16:creationId xmlns:a16="http://schemas.microsoft.com/office/drawing/2014/main" id="{58147F1C-76CE-4DBC-B598-F04773B4F327}"/>
              </a:ext>
            </a:extLst>
          </p:cNvPr>
          <p:cNvSpPr txBox="1"/>
          <p:nvPr/>
        </p:nvSpPr>
        <p:spPr>
          <a:xfrm>
            <a:off x="679697" y="1998494"/>
            <a:ext cx="1993409" cy="382371"/>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INTRODUCTION</a:t>
            </a:r>
          </a:p>
        </p:txBody>
      </p:sp>
      <p:pic>
        <p:nvPicPr>
          <p:cNvPr id="9" name="Picture 8">
            <a:extLst>
              <a:ext uri="{FF2B5EF4-FFF2-40B4-BE49-F238E27FC236}">
                <a16:creationId xmlns:a16="http://schemas.microsoft.com/office/drawing/2014/main" id="{EF8BCFEC-0B48-488C-A221-43FF73829C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8646" y="2937677"/>
            <a:ext cx="2497152" cy="2497152"/>
          </a:xfrm>
          <a:prstGeom prst="rect">
            <a:avLst/>
          </a:prstGeom>
        </p:spPr>
      </p:pic>
      <p:grpSp>
        <p:nvGrpSpPr>
          <p:cNvPr id="7" name="Group 6">
            <a:extLst>
              <a:ext uri="{FF2B5EF4-FFF2-40B4-BE49-F238E27FC236}">
                <a16:creationId xmlns:a16="http://schemas.microsoft.com/office/drawing/2014/main" id="{E069A0EE-3A35-4F6A-B8EB-D8E2A1FBDA22}"/>
              </a:ext>
            </a:extLst>
          </p:cNvPr>
          <p:cNvGrpSpPr/>
          <p:nvPr/>
        </p:nvGrpSpPr>
        <p:grpSpPr>
          <a:xfrm>
            <a:off x="8993676" y="1824054"/>
            <a:ext cx="2829678" cy="4457949"/>
            <a:chOff x="8993676" y="1824054"/>
            <a:chExt cx="2829678" cy="4457949"/>
          </a:xfrm>
        </p:grpSpPr>
        <p:sp>
          <p:nvSpPr>
            <p:cNvPr id="17" name="Rectangle: Rounded Corners 16">
              <a:extLst>
                <a:ext uri="{FF2B5EF4-FFF2-40B4-BE49-F238E27FC236}">
                  <a16:creationId xmlns:a16="http://schemas.microsoft.com/office/drawing/2014/main" id="{0DA062EF-BD14-469A-927F-648AFE941FAA}"/>
                </a:ext>
              </a:extLst>
            </p:cNvPr>
            <p:cNvSpPr/>
            <p:nvPr/>
          </p:nvSpPr>
          <p:spPr>
            <a:xfrm>
              <a:off x="9286361" y="1824054"/>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21" name="TextBox 20">
              <a:extLst>
                <a:ext uri="{FF2B5EF4-FFF2-40B4-BE49-F238E27FC236}">
                  <a16:creationId xmlns:a16="http://schemas.microsoft.com/office/drawing/2014/main" id="{25F561D5-C97D-41CB-858C-B57135728E01}"/>
                </a:ext>
              </a:extLst>
            </p:cNvPr>
            <p:cNvSpPr txBox="1"/>
            <p:nvPr/>
          </p:nvSpPr>
          <p:spPr>
            <a:xfrm>
              <a:off x="9633196" y="1979827"/>
              <a:ext cx="1993409" cy="382371"/>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CONCLUSION </a:t>
              </a:r>
            </a:p>
          </p:txBody>
        </p:sp>
        <p:pic>
          <p:nvPicPr>
            <p:cNvPr id="26" name="Picture 25">
              <a:extLst>
                <a:ext uri="{FF2B5EF4-FFF2-40B4-BE49-F238E27FC236}">
                  <a16:creationId xmlns:a16="http://schemas.microsoft.com/office/drawing/2014/main" id="{4AFEB2FD-0817-4089-AF2A-50B650080C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93676" y="2789090"/>
              <a:ext cx="2829678" cy="2829678"/>
            </a:xfrm>
            <a:prstGeom prst="rect">
              <a:avLst/>
            </a:prstGeom>
          </p:spPr>
        </p:pic>
      </p:grpSp>
      <p:grpSp>
        <p:nvGrpSpPr>
          <p:cNvPr id="8" name="Group 7">
            <a:extLst>
              <a:ext uri="{FF2B5EF4-FFF2-40B4-BE49-F238E27FC236}">
                <a16:creationId xmlns:a16="http://schemas.microsoft.com/office/drawing/2014/main" id="{FE9B5DB8-7490-4C9D-A699-0BA565BA4C81}"/>
              </a:ext>
            </a:extLst>
          </p:cNvPr>
          <p:cNvGrpSpPr/>
          <p:nvPr/>
        </p:nvGrpSpPr>
        <p:grpSpPr>
          <a:xfrm>
            <a:off x="5902803" y="1837481"/>
            <a:ext cx="3337956" cy="4457949"/>
            <a:chOff x="5902803" y="1837481"/>
            <a:chExt cx="3337956" cy="4457949"/>
          </a:xfrm>
        </p:grpSpPr>
        <p:sp>
          <p:nvSpPr>
            <p:cNvPr id="16" name="Rectangle: Rounded Corners 15">
              <a:extLst>
                <a:ext uri="{FF2B5EF4-FFF2-40B4-BE49-F238E27FC236}">
                  <a16:creationId xmlns:a16="http://schemas.microsoft.com/office/drawing/2014/main" id="{0704350E-2303-4E60-BA2E-EF74032D59ED}"/>
                </a:ext>
              </a:extLst>
            </p:cNvPr>
            <p:cNvSpPr/>
            <p:nvPr/>
          </p:nvSpPr>
          <p:spPr>
            <a:xfrm>
              <a:off x="6339962" y="1837481"/>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grpSp>
          <p:nvGrpSpPr>
            <p:cNvPr id="5" name="Group 4">
              <a:extLst>
                <a:ext uri="{FF2B5EF4-FFF2-40B4-BE49-F238E27FC236}">
                  <a16:creationId xmlns:a16="http://schemas.microsoft.com/office/drawing/2014/main" id="{4E4BB41A-04B4-4D9A-911E-E604120D31F2}"/>
                </a:ext>
              </a:extLst>
            </p:cNvPr>
            <p:cNvGrpSpPr/>
            <p:nvPr/>
          </p:nvGrpSpPr>
          <p:grpSpPr>
            <a:xfrm>
              <a:off x="5902803" y="2010543"/>
              <a:ext cx="3337956" cy="3588870"/>
              <a:chOff x="5902803" y="2010543"/>
              <a:chExt cx="3337956" cy="3588870"/>
            </a:xfrm>
          </p:grpSpPr>
          <p:sp>
            <p:nvSpPr>
              <p:cNvPr id="19" name="TextBox 18">
                <a:extLst>
                  <a:ext uri="{FF2B5EF4-FFF2-40B4-BE49-F238E27FC236}">
                    <a16:creationId xmlns:a16="http://schemas.microsoft.com/office/drawing/2014/main" id="{092A0BBD-A5AC-4892-965C-7CB540355CDA}"/>
                  </a:ext>
                </a:extLst>
              </p:cNvPr>
              <p:cNvSpPr txBox="1"/>
              <p:nvPr/>
            </p:nvSpPr>
            <p:spPr>
              <a:xfrm>
                <a:off x="6380466" y="2010543"/>
                <a:ext cx="2860293" cy="369332"/>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TECHNOLOGY USED</a:t>
                </a:r>
              </a:p>
            </p:txBody>
          </p:sp>
          <p:pic>
            <p:nvPicPr>
              <p:cNvPr id="27" name="Picture 26">
                <a:extLst>
                  <a:ext uri="{FF2B5EF4-FFF2-40B4-BE49-F238E27FC236}">
                    <a16:creationId xmlns:a16="http://schemas.microsoft.com/office/drawing/2014/main" id="{58B496B0-B4A0-4744-9AE9-9EB08758751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02803" y="2362198"/>
                <a:ext cx="3237215" cy="3237215"/>
              </a:xfrm>
              <a:prstGeom prst="rect">
                <a:avLst/>
              </a:prstGeom>
            </p:spPr>
          </p:pic>
        </p:grpSp>
      </p:grpSp>
      <p:cxnSp>
        <p:nvCxnSpPr>
          <p:cNvPr id="30" name="Straight Connector 29">
            <a:extLst>
              <a:ext uri="{FF2B5EF4-FFF2-40B4-BE49-F238E27FC236}">
                <a16:creationId xmlns:a16="http://schemas.microsoft.com/office/drawing/2014/main" id="{E043C991-54FA-456A-B4CC-D5346BA4B492}"/>
              </a:ext>
            </a:extLst>
          </p:cNvPr>
          <p:cNvCxnSpPr/>
          <p:nvPr/>
        </p:nvCxnSpPr>
        <p:spPr>
          <a:xfrm>
            <a:off x="1071210" y="2361681"/>
            <a:ext cx="1209962" cy="0"/>
          </a:xfrm>
          <a:prstGeom prst="line">
            <a:avLst/>
          </a:prstGeom>
        </p:spPr>
        <p:style>
          <a:lnRef idx="2">
            <a:schemeClr val="dk1"/>
          </a:lnRef>
          <a:fillRef idx="0">
            <a:schemeClr val="dk1"/>
          </a:fillRef>
          <a:effectRef idx="1">
            <a:schemeClr val="dk1"/>
          </a:effectRef>
          <a:fontRef idx="minor">
            <a:schemeClr val="tx1"/>
          </a:fontRef>
        </p:style>
      </p:cxnSp>
      <p:cxnSp>
        <p:nvCxnSpPr>
          <p:cNvPr id="43" name="Straight Connector 42">
            <a:extLst>
              <a:ext uri="{FF2B5EF4-FFF2-40B4-BE49-F238E27FC236}">
                <a16:creationId xmlns:a16="http://schemas.microsoft.com/office/drawing/2014/main" id="{4EAA7CA0-69BE-4ABD-9D82-37AB24D77FB8}"/>
              </a:ext>
            </a:extLst>
          </p:cNvPr>
          <p:cNvCxnSpPr/>
          <p:nvPr/>
        </p:nvCxnSpPr>
        <p:spPr>
          <a:xfrm>
            <a:off x="7012222" y="2379876"/>
            <a:ext cx="1209962" cy="0"/>
          </a:xfrm>
          <a:prstGeom prst="line">
            <a:avLst/>
          </a:prstGeom>
        </p:spPr>
        <p:style>
          <a:lnRef idx="2">
            <a:schemeClr val="dk1"/>
          </a:lnRef>
          <a:fillRef idx="0">
            <a:schemeClr val="dk1"/>
          </a:fillRef>
          <a:effectRef idx="1">
            <a:schemeClr val="dk1"/>
          </a:effectRef>
          <a:fontRef idx="minor">
            <a:schemeClr val="tx1"/>
          </a:fontRef>
        </p:style>
      </p:cxnSp>
      <p:cxnSp>
        <p:nvCxnSpPr>
          <p:cNvPr id="48" name="Straight Connector 47">
            <a:extLst>
              <a:ext uri="{FF2B5EF4-FFF2-40B4-BE49-F238E27FC236}">
                <a16:creationId xmlns:a16="http://schemas.microsoft.com/office/drawing/2014/main" id="{5FC23CB5-7048-407A-8AB3-3BE4CB6881F7}"/>
              </a:ext>
            </a:extLst>
          </p:cNvPr>
          <p:cNvCxnSpPr/>
          <p:nvPr/>
        </p:nvCxnSpPr>
        <p:spPr>
          <a:xfrm>
            <a:off x="9939495" y="2365852"/>
            <a:ext cx="1209962" cy="0"/>
          </a:xfrm>
          <a:prstGeom prst="line">
            <a:avLst/>
          </a:prstGeom>
        </p:spPr>
        <p:style>
          <a:lnRef idx="2">
            <a:schemeClr val="dk1"/>
          </a:lnRef>
          <a:fillRef idx="0">
            <a:schemeClr val="dk1"/>
          </a:fillRef>
          <a:effectRef idx="1">
            <a:schemeClr val="dk1"/>
          </a:effectRef>
          <a:fontRef idx="minor">
            <a:schemeClr val="tx1"/>
          </a:fontRef>
        </p:style>
      </p:cxnSp>
      <p:grpSp>
        <p:nvGrpSpPr>
          <p:cNvPr id="12" name="Group 11">
            <a:extLst>
              <a:ext uri="{FF2B5EF4-FFF2-40B4-BE49-F238E27FC236}">
                <a16:creationId xmlns:a16="http://schemas.microsoft.com/office/drawing/2014/main" id="{A9051DDD-82B2-4D81-84C7-4F51AB6529E2}"/>
              </a:ext>
            </a:extLst>
          </p:cNvPr>
          <p:cNvGrpSpPr/>
          <p:nvPr/>
        </p:nvGrpSpPr>
        <p:grpSpPr>
          <a:xfrm>
            <a:off x="3144166" y="1824054"/>
            <a:ext cx="2707872" cy="4457949"/>
            <a:chOff x="3144166" y="1824054"/>
            <a:chExt cx="2707872" cy="4457949"/>
          </a:xfrm>
        </p:grpSpPr>
        <p:sp>
          <p:nvSpPr>
            <p:cNvPr id="15" name="Rectangle: Rounded Corners 14">
              <a:extLst>
                <a:ext uri="{FF2B5EF4-FFF2-40B4-BE49-F238E27FC236}">
                  <a16:creationId xmlns:a16="http://schemas.microsoft.com/office/drawing/2014/main" id="{F641F614-F8E6-4DA3-9095-E5B1C930E8ED}"/>
                </a:ext>
              </a:extLst>
            </p:cNvPr>
            <p:cNvSpPr/>
            <p:nvPr/>
          </p:nvSpPr>
          <p:spPr>
            <a:xfrm>
              <a:off x="3393563" y="1824054"/>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8" name="TextBox 17">
              <a:extLst>
                <a:ext uri="{FF2B5EF4-FFF2-40B4-BE49-F238E27FC236}">
                  <a16:creationId xmlns:a16="http://schemas.microsoft.com/office/drawing/2014/main" id="{9274130D-F640-43BA-8429-C7E0662CC187}"/>
                </a:ext>
              </a:extLst>
            </p:cNvPr>
            <p:cNvSpPr txBox="1"/>
            <p:nvPr/>
          </p:nvSpPr>
          <p:spPr>
            <a:xfrm>
              <a:off x="3746046" y="1992866"/>
              <a:ext cx="1993409" cy="369332"/>
            </a:xfrm>
            <a:prstGeom prst="rect">
              <a:avLst/>
            </a:prstGeom>
            <a:noFill/>
          </p:spPr>
          <p:txBody>
            <a:bodyPr wrap="square" rtlCol="0">
              <a:spAutoFit/>
            </a:bodyPr>
            <a:lstStyle/>
            <a:p>
              <a:r>
                <a:rPr lang="en-IN" sz="1800" dirty="0">
                  <a:latin typeface="Poppins Black" panose="00000A00000000000000" pitchFamily="2" charset="0"/>
                  <a:cs typeface="Poppins Black" panose="00000A00000000000000" pitchFamily="2" charset="0"/>
                </a:rPr>
                <a:t>KEY FEATURES</a:t>
              </a:r>
            </a:p>
          </p:txBody>
        </p:sp>
        <p:pic>
          <p:nvPicPr>
            <p:cNvPr id="28" name="Picture 27">
              <a:extLst>
                <a:ext uri="{FF2B5EF4-FFF2-40B4-BE49-F238E27FC236}">
                  <a16:creationId xmlns:a16="http://schemas.microsoft.com/office/drawing/2014/main" id="{C1804C5D-99FA-4C7A-9197-67FDDA79BD0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44166" y="2918019"/>
              <a:ext cx="2707872" cy="2354102"/>
            </a:xfrm>
            <a:prstGeom prst="rect">
              <a:avLst/>
            </a:prstGeom>
          </p:spPr>
        </p:pic>
      </p:grpSp>
      <p:cxnSp>
        <p:nvCxnSpPr>
          <p:cNvPr id="38" name="Straight Connector 37">
            <a:extLst>
              <a:ext uri="{FF2B5EF4-FFF2-40B4-BE49-F238E27FC236}">
                <a16:creationId xmlns:a16="http://schemas.microsoft.com/office/drawing/2014/main" id="{9C0846CC-8DD1-4FC6-ADDD-332A3EFA3C9B}"/>
              </a:ext>
            </a:extLst>
          </p:cNvPr>
          <p:cNvCxnSpPr/>
          <p:nvPr/>
        </p:nvCxnSpPr>
        <p:spPr>
          <a:xfrm>
            <a:off x="4057426" y="2371038"/>
            <a:ext cx="1209962" cy="0"/>
          </a:xfrm>
          <a:prstGeom prst="line">
            <a:avLst/>
          </a:prstGeom>
        </p:spPr>
        <p:style>
          <a:lnRef idx="2">
            <a:schemeClr val="dk1"/>
          </a:lnRef>
          <a:fillRef idx="0">
            <a:schemeClr val="dk1"/>
          </a:fillRef>
          <a:effectRef idx="1">
            <a:schemeClr val="dk1"/>
          </a:effectRef>
          <a:fontRef idx="minor">
            <a:schemeClr val="tx1"/>
          </a:fontRef>
        </p:style>
      </p:cxnSp>
      <p:sp>
        <p:nvSpPr>
          <p:cNvPr id="50" name="TextBox 49">
            <a:extLst>
              <a:ext uri="{FF2B5EF4-FFF2-40B4-BE49-F238E27FC236}">
                <a16:creationId xmlns:a16="http://schemas.microsoft.com/office/drawing/2014/main" id="{58A5B413-9132-4BB7-BF21-BA97312828D2}"/>
              </a:ext>
            </a:extLst>
          </p:cNvPr>
          <p:cNvSpPr txBox="1"/>
          <p:nvPr/>
        </p:nvSpPr>
        <p:spPr>
          <a:xfrm>
            <a:off x="-7849285" y="1718001"/>
            <a:ext cx="5680791" cy="4489434"/>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User reviews and ratings for restaurants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Detailed restaurant information, including contact details and address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Personalized favorites list for easy reference</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"Drops" feature for users to upload and share food vlog videos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Restaurant submission feature for users to suggest new restaurants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Admin panel for managing restaurant information and review user submitted suggestions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Mobile-friendly platform for easy access on-the-go</a:t>
            </a:r>
            <a:endParaRPr lang="en-IN" sz="1600" dirty="0">
              <a:latin typeface="Poppins Medium" panose="00000600000000000000" pitchFamily="2" charset="0"/>
              <a:cs typeface="Poppins Medium" panose="00000600000000000000" pitchFamily="2" charset="0"/>
            </a:endParaRPr>
          </a:p>
        </p:txBody>
      </p:sp>
    </p:spTree>
    <p:extLst>
      <p:ext uri="{BB962C8B-B14F-4D97-AF65-F5344CB8AC3E}">
        <p14:creationId xmlns:p14="http://schemas.microsoft.com/office/powerpoint/2010/main" val="3881420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C2E8892-12E6-4AF8-9C5C-A661EBBF45EE}"/>
              </a:ext>
            </a:extLst>
          </p:cNvPr>
          <p:cNvSpPr/>
          <p:nvPr/>
        </p:nvSpPr>
        <p:spPr>
          <a:xfrm>
            <a:off x="0" y="0"/>
            <a:ext cx="12192000" cy="6858000"/>
          </a:xfrm>
          <a:prstGeom prst="rect">
            <a:avLst/>
          </a:prstGeom>
          <a:solidFill>
            <a:srgbClr val="0156ED"/>
          </a:solidFill>
          <a:ln>
            <a:noFill/>
          </a:ln>
          <a:effectLst>
            <a:innerShdw blurRad="114300">
              <a:schemeClr val="bg1"/>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53" name="Group 52">
            <a:extLst>
              <a:ext uri="{FF2B5EF4-FFF2-40B4-BE49-F238E27FC236}">
                <a16:creationId xmlns:a16="http://schemas.microsoft.com/office/drawing/2014/main" id="{8104A361-2B54-4C1B-BCDE-779CC5140985}"/>
              </a:ext>
            </a:extLst>
          </p:cNvPr>
          <p:cNvGrpSpPr/>
          <p:nvPr/>
        </p:nvGrpSpPr>
        <p:grpSpPr>
          <a:xfrm>
            <a:off x="-130448" y="-290205"/>
            <a:ext cx="15280440" cy="8161734"/>
            <a:chOff x="-532088" y="-773215"/>
            <a:chExt cx="15280440" cy="8161734"/>
          </a:xfrm>
        </p:grpSpPr>
        <p:grpSp>
          <p:nvGrpSpPr>
            <p:cNvPr id="54" name="Group 53">
              <a:extLst>
                <a:ext uri="{FF2B5EF4-FFF2-40B4-BE49-F238E27FC236}">
                  <a16:creationId xmlns:a16="http://schemas.microsoft.com/office/drawing/2014/main" id="{8959566E-F38E-4967-A773-5077AF53C42B}"/>
                </a:ext>
              </a:extLst>
            </p:cNvPr>
            <p:cNvGrpSpPr/>
            <p:nvPr/>
          </p:nvGrpSpPr>
          <p:grpSpPr>
            <a:xfrm>
              <a:off x="3107367" y="-718001"/>
              <a:ext cx="4332681" cy="8106520"/>
              <a:chOff x="3774253" y="-742359"/>
              <a:chExt cx="4332681" cy="8106520"/>
            </a:xfrm>
            <a:noFill/>
          </p:grpSpPr>
          <p:sp>
            <p:nvSpPr>
              <p:cNvPr id="91" name="TextBox 90">
                <a:extLst>
                  <a:ext uri="{FF2B5EF4-FFF2-40B4-BE49-F238E27FC236}">
                    <a16:creationId xmlns:a16="http://schemas.microsoft.com/office/drawing/2014/main" id="{1A1A4B61-5F92-4107-9DD9-07A4ABF0B901}"/>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92" name="TextBox 91">
                <a:extLst>
                  <a:ext uri="{FF2B5EF4-FFF2-40B4-BE49-F238E27FC236}">
                    <a16:creationId xmlns:a16="http://schemas.microsoft.com/office/drawing/2014/main" id="{ECB50B63-FC82-4F86-B5EF-478ACF6D4614}"/>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93" name="TextBox 92">
                <a:extLst>
                  <a:ext uri="{FF2B5EF4-FFF2-40B4-BE49-F238E27FC236}">
                    <a16:creationId xmlns:a16="http://schemas.microsoft.com/office/drawing/2014/main" id="{E1CCD4D3-56BE-4CBA-9637-2FB4B4E947A1}"/>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94" name="TextBox 93">
                <a:extLst>
                  <a:ext uri="{FF2B5EF4-FFF2-40B4-BE49-F238E27FC236}">
                    <a16:creationId xmlns:a16="http://schemas.microsoft.com/office/drawing/2014/main" id="{77E70724-9014-4B3A-A5D6-A020A2EB35BA}"/>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95" name="TextBox 94">
                <a:extLst>
                  <a:ext uri="{FF2B5EF4-FFF2-40B4-BE49-F238E27FC236}">
                    <a16:creationId xmlns:a16="http://schemas.microsoft.com/office/drawing/2014/main" id="{6ACB2929-1CDB-41D5-A457-4E1A4808660E}"/>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96" name="TextBox 95">
                <a:extLst>
                  <a:ext uri="{FF2B5EF4-FFF2-40B4-BE49-F238E27FC236}">
                    <a16:creationId xmlns:a16="http://schemas.microsoft.com/office/drawing/2014/main" id="{E07A5CE0-D916-45FF-ABAF-4A093FB6FC0B}"/>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97" name="TextBox 96">
                <a:extLst>
                  <a:ext uri="{FF2B5EF4-FFF2-40B4-BE49-F238E27FC236}">
                    <a16:creationId xmlns:a16="http://schemas.microsoft.com/office/drawing/2014/main" id="{C7E0B7B7-9346-44F5-A6D4-0926A6A8D564}"/>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98" name="TextBox 97">
                <a:extLst>
                  <a:ext uri="{FF2B5EF4-FFF2-40B4-BE49-F238E27FC236}">
                    <a16:creationId xmlns:a16="http://schemas.microsoft.com/office/drawing/2014/main" id="{10757865-26B1-4D0D-A166-4998CA3B698C}"/>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99" name="TextBox 98">
                <a:extLst>
                  <a:ext uri="{FF2B5EF4-FFF2-40B4-BE49-F238E27FC236}">
                    <a16:creationId xmlns:a16="http://schemas.microsoft.com/office/drawing/2014/main" id="{86E2800C-B257-4522-877A-03443A8C2843}"/>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00" name="TextBox 99">
                <a:extLst>
                  <a:ext uri="{FF2B5EF4-FFF2-40B4-BE49-F238E27FC236}">
                    <a16:creationId xmlns:a16="http://schemas.microsoft.com/office/drawing/2014/main" id="{00D66450-3AF1-45F2-A094-9EBF6FA7ED7C}"/>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01" name="TextBox 100">
                <a:extLst>
                  <a:ext uri="{FF2B5EF4-FFF2-40B4-BE49-F238E27FC236}">
                    <a16:creationId xmlns:a16="http://schemas.microsoft.com/office/drawing/2014/main" id="{83C0713D-FD23-41B5-A7EB-CDC20D3D7AEE}"/>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55" name="Group 54">
              <a:extLst>
                <a:ext uri="{FF2B5EF4-FFF2-40B4-BE49-F238E27FC236}">
                  <a16:creationId xmlns:a16="http://schemas.microsoft.com/office/drawing/2014/main" id="{E29C90E5-CDFD-4DE5-B159-D1A614AB5EC5}"/>
                </a:ext>
              </a:extLst>
            </p:cNvPr>
            <p:cNvGrpSpPr/>
            <p:nvPr/>
          </p:nvGrpSpPr>
          <p:grpSpPr>
            <a:xfrm>
              <a:off x="-532088" y="-718001"/>
              <a:ext cx="4332681" cy="8106520"/>
              <a:chOff x="3774253" y="-742359"/>
              <a:chExt cx="4332681" cy="8106520"/>
            </a:xfrm>
            <a:noFill/>
          </p:grpSpPr>
          <p:sp>
            <p:nvSpPr>
              <p:cNvPr id="80" name="TextBox 79">
                <a:extLst>
                  <a:ext uri="{FF2B5EF4-FFF2-40B4-BE49-F238E27FC236}">
                    <a16:creationId xmlns:a16="http://schemas.microsoft.com/office/drawing/2014/main" id="{F3D7D627-C121-40B1-B739-C75B2F8821B3}"/>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1" name="TextBox 80">
                <a:extLst>
                  <a:ext uri="{FF2B5EF4-FFF2-40B4-BE49-F238E27FC236}">
                    <a16:creationId xmlns:a16="http://schemas.microsoft.com/office/drawing/2014/main" id="{E39F4258-4194-4B09-87B5-2476C5852B98}"/>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2" name="TextBox 81">
                <a:extLst>
                  <a:ext uri="{FF2B5EF4-FFF2-40B4-BE49-F238E27FC236}">
                    <a16:creationId xmlns:a16="http://schemas.microsoft.com/office/drawing/2014/main" id="{5A88D9AE-77B9-4AF1-9663-05F52837861B}"/>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3" name="TextBox 82">
                <a:extLst>
                  <a:ext uri="{FF2B5EF4-FFF2-40B4-BE49-F238E27FC236}">
                    <a16:creationId xmlns:a16="http://schemas.microsoft.com/office/drawing/2014/main" id="{A6A24E1B-D880-468D-8625-3E8CB6A45B20}"/>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4" name="TextBox 83">
                <a:extLst>
                  <a:ext uri="{FF2B5EF4-FFF2-40B4-BE49-F238E27FC236}">
                    <a16:creationId xmlns:a16="http://schemas.microsoft.com/office/drawing/2014/main" id="{2A4B0340-436D-4827-9A65-B10A18095E43}"/>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5" name="TextBox 84">
                <a:extLst>
                  <a:ext uri="{FF2B5EF4-FFF2-40B4-BE49-F238E27FC236}">
                    <a16:creationId xmlns:a16="http://schemas.microsoft.com/office/drawing/2014/main" id="{7FCC4A85-3A22-4433-B15D-D0A3BDD8493C}"/>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6" name="TextBox 85">
                <a:extLst>
                  <a:ext uri="{FF2B5EF4-FFF2-40B4-BE49-F238E27FC236}">
                    <a16:creationId xmlns:a16="http://schemas.microsoft.com/office/drawing/2014/main" id="{EFCEEB5C-2910-4BE2-9C4B-67F5CF652367}"/>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7" name="TextBox 86">
                <a:extLst>
                  <a:ext uri="{FF2B5EF4-FFF2-40B4-BE49-F238E27FC236}">
                    <a16:creationId xmlns:a16="http://schemas.microsoft.com/office/drawing/2014/main" id="{6A73F692-1000-449E-9D52-283F29C3D944}"/>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8" name="TextBox 87">
                <a:extLst>
                  <a:ext uri="{FF2B5EF4-FFF2-40B4-BE49-F238E27FC236}">
                    <a16:creationId xmlns:a16="http://schemas.microsoft.com/office/drawing/2014/main" id="{231511CF-21D8-41B0-9005-A48223D51D19}"/>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9" name="TextBox 88">
                <a:extLst>
                  <a:ext uri="{FF2B5EF4-FFF2-40B4-BE49-F238E27FC236}">
                    <a16:creationId xmlns:a16="http://schemas.microsoft.com/office/drawing/2014/main" id="{7CCB8D3F-EA59-4C56-BF77-20E8874AC795}"/>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90" name="TextBox 89">
                <a:extLst>
                  <a:ext uri="{FF2B5EF4-FFF2-40B4-BE49-F238E27FC236}">
                    <a16:creationId xmlns:a16="http://schemas.microsoft.com/office/drawing/2014/main" id="{3810A1AD-9FBE-4F40-8628-6C2BB33D2A8D}"/>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56" name="Group 55">
              <a:extLst>
                <a:ext uri="{FF2B5EF4-FFF2-40B4-BE49-F238E27FC236}">
                  <a16:creationId xmlns:a16="http://schemas.microsoft.com/office/drawing/2014/main" id="{9374980A-1820-48F2-A85C-A64DBAA3DD34}"/>
                </a:ext>
              </a:extLst>
            </p:cNvPr>
            <p:cNvGrpSpPr/>
            <p:nvPr/>
          </p:nvGrpSpPr>
          <p:grpSpPr>
            <a:xfrm>
              <a:off x="6782266" y="-773215"/>
              <a:ext cx="4332681" cy="8106520"/>
              <a:chOff x="3774253" y="-742359"/>
              <a:chExt cx="4332681" cy="8106520"/>
            </a:xfrm>
            <a:noFill/>
          </p:grpSpPr>
          <p:sp>
            <p:nvSpPr>
              <p:cNvPr id="69" name="TextBox 68">
                <a:extLst>
                  <a:ext uri="{FF2B5EF4-FFF2-40B4-BE49-F238E27FC236}">
                    <a16:creationId xmlns:a16="http://schemas.microsoft.com/office/drawing/2014/main" id="{C87A7CAE-2CC6-4F23-B90A-7AAEE0340FE8}"/>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0" name="TextBox 69">
                <a:extLst>
                  <a:ext uri="{FF2B5EF4-FFF2-40B4-BE49-F238E27FC236}">
                    <a16:creationId xmlns:a16="http://schemas.microsoft.com/office/drawing/2014/main" id="{5292C4DB-5AB9-433E-AEF3-B8D1A54B4313}"/>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1" name="TextBox 70">
                <a:extLst>
                  <a:ext uri="{FF2B5EF4-FFF2-40B4-BE49-F238E27FC236}">
                    <a16:creationId xmlns:a16="http://schemas.microsoft.com/office/drawing/2014/main" id="{CFF30513-CC5D-488E-9108-F192BE9E4130}"/>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2" name="TextBox 71">
                <a:extLst>
                  <a:ext uri="{FF2B5EF4-FFF2-40B4-BE49-F238E27FC236}">
                    <a16:creationId xmlns:a16="http://schemas.microsoft.com/office/drawing/2014/main" id="{601CF1D8-E670-4D63-BE0B-D5D762A30E23}"/>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3" name="TextBox 72">
                <a:extLst>
                  <a:ext uri="{FF2B5EF4-FFF2-40B4-BE49-F238E27FC236}">
                    <a16:creationId xmlns:a16="http://schemas.microsoft.com/office/drawing/2014/main" id="{E8D7C46F-2C4F-461A-922E-0FCB434EBB05}"/>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4" name="TextBox 73">
                <a:extLst>
                  <a:ext uri="{FF2B5EF4-FFF2-40B4-BE49-F238E27FC236}">
                    <a16:creationId xmlns:a16="http://schemas.microsoft.com/office/drawing/2014/main" id="{3A1E0A46-A14D-40D5-8A67-2EEE1952D837}"/>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5" name="TextBox 74">
                <a:extLst>
                  <a:ext uri="{FF2B5EF4-FFF2-40B4-BE49-F238E27FC236}">
                    <a16:creationId xmlns:a16="http://schemas.microsoft.com/office/drawing/2014/main" id="{36BC54A7-99CE-427B-8D04-FA2600FA1948}"/>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6" name="TextBox 75">
                <a:extLst>
                  <a:ext uri="{FF2B5EF4-FFF2-40B4-BE49-F238E27FC236}">
                    <a16:creationId xmlns:a16="http://schemas.microsoft.com/office/drawing/2014/main" id="{D43E86F7-AD89-4EE7-8450-EB82EB5ADD8E}"/>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7" name="TextBox 76">
                <a:extLst>
                  <a:ext uri="{FF2B5EF4-FFF2-40B4-BE49-F238E27FC236}">
                    <a16:creationId xmlns:a16="http://schemas.microsoft.com/office/drawing/2014/main" id="{7C6FF3EE-33D1-43A3-8DC0-17F57D60400B}"/>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8" name="TextBox 77">
                <a:extLst>
                  <a:ext uri="{FF2B5EF4-FFF2-40B4-BE49-F238E27FC236}">
                    <a16:creationId xmlns:a16="http://schemas.microsoft.com/office/drawing/2014/main" id="{D1CB4FF1-0CB4-4955-AAD5-AF6566BCDE9F}"/>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9" name="TextBox 78">
                <a:extLst>
                  <a:ext uri="{FF2B5EF4-FFF2-40B4-BE49-F238E27FC236}">
                    <a16:creationId xmlns:a16="http://schemas.microsoft.com/office/drawing/2014/main" id="{6ACA16A0-5FFF-45D6-8C2C-AD6418CBA442}"/>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57" name="Group 56">
              <a:extLst>
                <a:ext uri="{FF2B5EF4-FFF2-40B4-BE49-F238E27FC236}">
                  <a16:creationId xmlns:a16="http://schemas.microsoft.com/office/drawing/2014/main" id="{3BC09B60-3D1A-4783-AFA0-9A29B89E404A}"/>
                </a:ext>
              </a:extLst>
            </p:cNvPr>
            <p:cNvGrpSpPr/>
            <p:nvPr/>
          </p:nvGrpSpPr>
          <p:grpSpPr>
            <a:xfrm>
              <a:off x="10415671" y="-773215"/>
              <a:ext cx="4332681" cy="8106520"/>
              <a:chOff x="3774253" y="-742359"/>
              <a:chExt cx="4332681" cy="8106520"/>
            </a:xfrm>
            <a:noFill/>
          </p:grpSpPr>
          <p:sp>
            <p:nvSpPr>
              <p:cNvPr id="58" name="TextBox 57">
                <a:extLst>
                  <a:ext uri="{FF2B5EF4-FFF2-40B4-BE49-F238E27FC236}">
                    <a16:creationId xmlns:a16="http://schemas.microsoft.com/office/drawing/2014/main" id="{1A7C76C6-22DC-42CD-BF22-788B05D853AE}"/>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9" name="TextBox 58">
                <a:extLst>
                  <a:ext uri="{FF2B5EF4-FFF2-40B4-BE49-F238E27FC236}">
                    <a16:creationId xmlns:a16="http://schemas.microsoft.com/office/drawing/2014/main" id="{D3040A51-4401-457E-91F5-64D3A5FC6BF3}"/>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0" name="TextBox 59">
                <a:extLst>
                  <a:ext uri="{FF2B5EF4-FFF2-40B4-BE49-F238E27FC236}">
                    <a16:creationId xmlns:a16="http://schemas.microsoft.com/office/drawing/2014/main" id="{2F30AADC-67CF-4510-922B-4256C5459863}"/>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1" name="TextBox 60">
                <a:extLst>
                  <a:ext uri="{FF2B5EF4-FFF2-40B4-BE49-F238E27FC236}">
                    <a16:creationId xmlns:a16="http://schemas.microsoft.com/office/drawing/2014/main" id="{08D78FD0-7C80-4759-9FC4-EE6BB1D7C4AD}"/>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2" name="TextBox 61">
                <a:extLst>
                  <a:ext uri="{FF2B5EF4-FFF2-40B4-BE49-F238E27FC236}">
                    <a16:creationId xmlns:a16="http://schemas.microsoft.com/office/drawing/2014/main" id="{6B9E69B0-049D-44A7-8DC5-E4B23277824E}"/>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3" name="TextBox 62">
                <a:extLst>
                  <a:ext uri="{FF2B5EF4-FFF2-40B4-BE49-F238E27FC236}">
                    <a16:creationId xmlns:a16="http://schemas.microsoft.com/office/drawing/2014/main" id="{FB8F51E1-8484-4AF3-A043-873B3E954FD6}"/>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4" name="TextBox 63">
                <a:extLst>
                  <a:ext uri="{FF2B5EF4-FFF2-40B4-BE49-F238E27FC236}">
                    <a16:creationId xmlns:a16="http://schemas.microsoft.com/office/drawing/2014/main" id="{30188139-B202-45E8-998A-1D2699A0DA45}"/>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5" name="TextBox 64">
                <a:extLst>
                  <a:ext uri="{FF2B5EF4-FFF2-40B4-BE49-F238E27FC236}">
                    <a16:creationId xmlns:a16="http://schemas.microsoft.com/office/drawing/2014/main" id="{5050C6DE-02FA-4E67-ACFC-05DFAE7DF81F}"/>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6" name="TextBox 65">
                <a:extLst>
                  <a:ext uri="{FF2B5EF4-FFF2-40B4-BE49-F238E27FC236}">
                    <a16:creationId xmlns:a16="http://schemas.microsoft.com/office/drawing/2014/main" id="{A5E31916-8F89-4ED7-A26B-D8E6C83A3C1E}"/>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7" name="TextBox 66">
                <a:extLst>
                  <a:ext uri="{FF2B5EF4-FFF2-40B4-BE49-F238E27FC236}">
                    <a16:creationId xmlns:a16="http://schemas.microsoft.com/office/drawing/2014/main" id="{6627CD8B-B0B1-48F1-9936-E160FEA5BDF2}"/>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8" name="TextBox 67">
                <a:extLst>
                  <a:ext uri="{FF2B5EF4-FFF2-40B4-BE49-F238E27FC236}">
                    <a16:creationId xmlns:a16="http://schemas.microsoft.com/office/drawing/2014/main" id="{3894077B-EDFE-469D-B901-CD640FC81570}"/>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sp>
        <p:nvSpPr>
          <p:cNvPr id="30" name="Rectangle: Rounded Corners 29">
            <a:extLst>
              <a:ext uri="{FF2B5EF4-FFF2-40B4-BE49-F238E27FC236}">
                <a16:creationId xmlns:a16="http://schemas.microsoft.com/office/drawing/2014/main" id="{D0A447B6-402D-43C4-A9C6-8AF8805436BF}"/>
              </a:ext>
            </a:extLst>
          </p:cNvPr>
          <p:cNvSpPr/>
          <p:nvPr/>
        </p:nvSpPr>
        <p:spPr>
          <a:xfrm rot="1124110">
            <a:off x="4810346" y="-1966912"/>
            <a:ext cx="7334721" cy="13300044"/>
          </a:xfrm>
          <a:prstGeom prst="roundRect">
            <a:avLst/>
          </a:prstGeom>
          <a:solidFill>
            <a:schemeClr val="bg1"/>
          </a:solidFill>
          <a:ln w="25400">
            <a:solidFill>
              <a:srgbClr val="FF3562"/>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2" name="TextBox 1">
            <a:extLst>
              <a:ext uri="{FF2B5EF4-FFF2-40B4-BE49-F238E27FC236}">
                <a16:creationId xmlns:a16="http://schemas.microsoft.com/office/drawing/2014/main" id="{B60848EA-B8C1-49FF-A271-E2258A67EFE3}"/>
              </a:ext>
            </a:extLst>
          </p:cNvPr>
          <p:cNvSpPr txBox="1"/>
          <p:nvPr/>
        </p:nvSpPr>
        <p:spPr>
          <a:xfrm>
            <a:off x="0" y="-2"/>
            <a:ext cx="2011680" cy="646331"/>
          </a:xfrm>
          <a:prstGeom prst="rect">
            <a:avLst/>
          </a:prstGeom>
          <a:noFill/>
          <a:effectLst>
            <a:outerShdw blurRad="50800" dist="76200" dir="4080000" algn="t" rotWithShape="0">
              <a:prstClr val="black">
                <a:alpha val="40000"/>
              </a:prstClr>
            </a:outerShdw>
          </a:effectLst>
        </p:spPr>
        <p:txBody>
          <a:bodyPr wrap="square" rtlCol="0">
            <a:spAutoFit/>
          </a:bodyPr>
          <a:lstStyle/>
          <a:p>
            <a:pPr algn="ctr"/>
            <a:r>
              <a:rPr lang="en-US" sz="3600" dirty="0">
                <a:solidFill>
                  <a:schemeClr val="bg1"/>
                </a:solidFill>
                <a:latin typeface="Coolvetica Rg" panose="020B0603030602020004" pitchFamily="34" charset="0"/>
              </a:rPr>
              <a:t>eat</a:t>
            </a:r>
            <a:r>
              <a:rPr lang="en-US" sz="3600" dirty="0">
                <a:solidFill>
                  <a:srgbClr val="FFFF00"/>
                </a:solidFill>
                <a:latin typeface="Coolvetica Rg" panose="020B0603030602020004" pitchFamily="34" charset="0"/>
              </a:rPr>
              <a:t>ables</a:t>
            </a:r>
          </a:p>
        </p:txBody>
      </p:sp>
      <p:pic>
        <p:nvPicPr>
          <p:cNvPr id="9" name="Picture 8">
            <a:extLst>
              <a:ext uri="{FF2B5EF4-FFF2-40B4-BE49-F238E27FC236}">
                <a16:creationId xmlns:a16="http://schemas.microsoft.com/office/drawing/2014/main" id="{EF8BCFEC-0B48-488C-A221-43FF73829C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025748"/>
            <a:ext cx="4832252" cy="4832252"/>
          </a:xfrm>
          <a:prstGeom prst="rect">
            <a:avLst/>
          </a:prstGeom>
        </p:spPr>
      </p:pic>
      <p:sp>
        <p:nvSpPr>
          <p:cNvPr id="14" name="TextBox 13">
            <a:extLst>
              <a:ext uri="{FF2B5EF4-FFF2-40B4-BE49-F238E27FC236}">
                <a16:creationId xmlns:a16="http://schemas.microsoft.com/office/drawing/2014/main" id="{58147F1C-76CE-4DBC-B598-F04773B4F327}"/>
              </a:ext>
            </a:extLst>
          </p:cNvPr>
          <p:cNvSpPr txBox="1"/>
          <p:nvPr/>
        </p:nvSpPr>
        <p:spPr>
          <a:xfrm>
            <a:off x="5880126" y="646329"/>
            <a:ext cx="4277032" cy="707886"/>
          </a:xfrm>
          <a:prstGeom prst="rect">
            <a:avLst/>
          </a:prstGeom>
          <a:noFill/>
        </p:spPr>
        <p:txBody>
          <a:bodyPr wrap="square" rtlCol="0">
            <a:spAutoFit/>
          </a:bodyPr>
          <a:lstStyle/>
          <a:p>
            <a:r>
              <a:rPr lang="en-IN" sz="4000" dirty="0">
                <a:latin typeface="Poppins Black" panose="00000A00000000000000" pitchFamily="2" charset="0"/>
                <a:cs typeface="Poppins Black" panose="00000A00000000000000" pitchFamily="2" charset="0"/>
              </a:rPr>
              <a:t>INTRODUCTION</a:t>
            </a:r>
          </a:p>
        </p:txBody>
      </p:sp>
      <p:sp>
        <p:nvSpPr>
          <p:cNvPr id="15" name="TextBox 14">
            <a:extLst>
              <a:ext uri="{FF2B5EF4-FFF2-40B4-BE49-F238E27FC236}">
                <a16:creationId xmlns:a16="http://schemas.microsoft.com/office/drawing/2014/main" id="{7112B4AA-5091-43C6-853C-4DD8D54B8974}"/>
              </a:ext>
            </a:extLst>
          </p:cNvPr>
          <p:cNvSpPr txBox="1"/>
          <p:nvPr/>
        </p:nvSpPr>
        <p:spPr>
          <a:xfrm>
            <a:off x="6033266" y="1671003"/>
            <a:ext cx="6032047" cy="3012107"/>
          </a:xfrm>
          <a:prstGeom prst="rect">
            <a:avLst/>
          </a:prstGeom>
          <a:noFill/>
        </p:spPr>
        <p:txBody>
          <a:bodyPr wrap="square" rtlCol="0">
            <a:spAutoFit/>
          </a:bodyPr>
          <a:lstStyle/>
          <a:p>
            <a:pPr algn="just">
              <a:lnSpc>
                <a:spcPct val="150000"/>
              </a:lnSpc>
            </a:pPr>
            <a:r>
              <a:rPr lang="en-US" sz="1600" dirty="0">
                <a:latin typeface="Poppins Medium" panose="00000600000000000000" pitchFamily="2" charset="0"/>
                <a:cs typeface="Poppins Medium" panose="00000600000000000000" pitchFamily="2" charset="0"/>
              </a:rPr>
              <a:t>EATABLES is a dynamic and user-friendly platform that provides a convenient way for food lovers to discover new dining options. With features like location-based restaurant recommendation, user reviews, personalized favorites lists, vlog uploads, and filtered search results, By creating a community-driven approach, EATABLES fosters engagement and encourages users to share their dining experiences and recommendations with others.</a:t>
            </a:r>
            <a:endParaRPr lang="en-IN" sz="1600" dirty="0">
              <a:latin typeface="Poppins Medium" panose="00000600000000000000" pitchFamily="2" charset="0"/>
              <a:cs typeface="Poppins Medium" panose="00000600000000000000" pitchFamily="2" charset="0"/>
            </a:endParaRPr>
          </a:p>
        </p:txBody>
      </p:sp>
      <p:grpSp>
        <p:nvGrpSpPr>
          <p:cNvPr id="35" name="Group 34">
            <a:extLst>
              <a:ext uri="{FF2B5EF4-FFF2-40B4-BE49-F238E27FC236}">
                <a16:creationId xmlns:a16="http://schemas.microsoft.com/office/drawing/2014/main" id="{787979F7-23B7-43F8-99BE-7395922CB391}"/>
              </a:ext>
            </a:extLst>
          </p:cNvPr>
          <p:cNvGrpSpPr/>
          <p:nvPr/>
        </p:nvGrpSpPr>
        <p:grpSpPr>
          <a:xfrm>
            <a:off x="21530397" y="-476694"/>
            <a:ext cx="2829678" cy="4457949"/>
            <a:chOff x="8993676" y="1824054"/>
            <a:chExt cx="2829678" cy="4457949"/>
          </a:xfrm>
        </p:grpSpPr>
        <p:sp>
          <p:nvSpPr>
            <p:cNvPr id="36" name="Rectangle: Rounded Corners 35">
              <a:extLst>
                <a:ext uri="{FF2B5EF4-FFF2-40B4-BE49-F238E27FC236}">
                  <a16:creationId xmlns:a16="http://schemas.microsoft.com/office/drawing/2014/main" id="{380FDE9E-CD3B-4B53-8415-2B77C31C4F47}"/>
                </a:ext>
              </a:extLst>
            </p:cNvPr>
            <p:cNvSpPr/>
            <p:nvPr/>
          </p:nvSpPr>
          <p:spPr>
            <a:xfrm>
              <a:off x="9286361" y="1824054"/>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37" name="TextBox 36">
              <a:extLst>
                <a:ext uri="{FF2B5EF4-FFF2-40B4-BE49-F238E27FC236}">
                  <a16:creationId xmlns:a16="http://schemas.microsoft.com/office/drawing/2014/main" id="{417FC656-CA72-4247-8A87-A8C56353F3B5}"/>
                </a:ext>
              </a:extLst>
            </p:cNvPr>
            <p:cNvSpPr txBox="1"/>
            <p:nvPr/>
          </p:nvSpPr>
          <p:spPr>
            <a:xfrm>
              <a:off x="9633196" y="1979827"/>
              <a:ext cx="1993409" cy="382371"/>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CONCLUSION </a:t>
              </a:r>
            </a:p>
          </p:txBody>
        </p:sp>
        <p:pic>
          <p:nvPicPr>
            <p:cNvPr id="38" name="Picture 37">
              <a:extLst>
                <a:ext uri="{FF2B5EF4-FFF2-40B4-BE49-F238E27FC236}">
                  <a16:creationId xmlns:a16="http://schemas.microsoft.com/office/drawing/2014/main" id="{128A6B32-163A-420A-877D-F659E603B9D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93676" y="2789090"/>
              <a:ext cx="2829678" cy="2829678"/>
            </a:xfrm>
            <a:prstGeom prst="rect">
              <a:avLst/>
            </a:prstGeom>
          </p:spPr>
        </p:pic>
      </p:grpSp>
      <p:grpSp>
        <p:nvGrpSpPr>
          <p:cNvPr id="39" name="Group 38">
            <a:extLst>
              <a:ext uri="{FF2B5EF4-FFF2-40B4-BE49-F238E27FC236}">
                <a16:creationId xmlns:a16="http://schemas.microsoft.com/office/drawing/2014/main" id="{2A189527-9E9F-4070-BF76-58DA95302066}"/>
              </a:ext>
            </a:extLst>
          </p:cNvPr>
          <p:cNvGrpSpPr/>
          <p:nvPr/>
        </p:nvGrpSpPr>
        <p:grpSpPr>
          <a:xfrm>
            <a:off x="18439524" y="-463267"/>
            <a:ext cx="3337956" cy="4457949"/>
            <a:chOff x="5902803" y="1837481"/>
            <a:chExt cx="3337956" cy="4457949"/>
          </a:xfrm>
        </p:grpSpPr>
        <p:sp>
          <p:nvSpPr>
            <p:cNvPr id="40" name="Rectangle: Rounded Corners 39">
              <a:extLst>
                <a:ext uri="{FF2B5EF4-FFF2-40B4-BE49-F238E27FC236}">
                  <a16:creationId xmlns:a16="http://schemas.microsoft.com/office/drawing/2014/main" id="{E0E41EDC-F6FE-4013-8C78-926CE0431474}"/>
                </a:ext>
              </a:extLst>
            </p:cNvPr>
            <p:cNvSpPr/>
            <p:nvPr/>
          </p:nvSpPr>
          <p:spPr>
            <a:xfrm>
              <a:off x="6339962" y="1837481"/>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grpSp>
          <p:nvGrpSpPr>
            <p:cNvPr id="41" name="Group 40">
              <a:extLst>
                <a:ext uri="{FF2B5EF4-FFF2-40B4-BE49-F238E27FC236}">
                  <a16:creationId xmlns:a16="http://schemas.microsoft.com/office/drawing/2014/main" id="{C0831CCF-D974-4FE1-B400-1FEC84835246}"/>
                </a:ext>
              </a:extLst>
            </p:cNvPr>
            <p:cNvGrpSpPr/>
            <p:nvPr/>
          </p:nvGrpSpPr>
          <p:grpSpPr>
            <a:xfrm>
              <a:off x="5902803" y="2010543"/>
              <a:ext cx="3337956" cy="3588870"/>
              <a:chOff x="5902803" y="2010543"/>
              <a:chExt cx="3337956" cy="3588870"/>
            </a:xfrm>
          </p:grpSpPr>
          <p:sp>
            <p:nvSpPr>
              <p:cNvPr id="42" name="TextBox 41">
                <a:extLst>
                  <a:ext uri="{FF2B5EF4-FFF2-40B4-BE49-F238E27FC236}">
                    <a16:creationId xmlns:a16="http://schemas.microsoft.com/office/drawing/2014/main" id="{C8B0AAB0-9D61-40AB-A81E-42007C2B7604}"/>
                  </a:ext>
                </a:extLst>
              </p:cNvPr>
              <p:cNvSpPr txBox="1"/>
              <p:nvPr/>
            </p:nvSpPr>
            <p:spPr>
              <a:xfrm>
                <a:off x="6380466" y="2010543"/>
                <a:ext cx="2860293" cy="369332"/>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TECHNOLOGY USED</a:t>
                </a:r>
              </a:p>
            </p:txBody>
          </p:sp>
          <p:pic>
            <p:nvPicPr>
              <p:cNvPr id="43" name="Picture 42">
                <a:extLst>
                  <a:ext uri="{FF2B5EF4-FFF2-40B4-BE49-F238E27FC236}">
                    <a16:creationId xmlns:a16="http://schemas.microsoft.com/office/drawing/2014/main" id="{ADB046FE-6848-45EF-8DA3-5DA2CDF45C5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02803" y="2362198"/>
                <a:ext cx="3237215" cy="3237215"/>
              </a:xfrm>
              <a:prstGeom prst="rect">
                <a:avLst/>
              </a:prstGeom>
            </p:spPr>
          </p:pic>
        </p:grpSp>
      </p:grpSp>
      <p:grpSp>
        <p:nvGrpSpPr>
          <p:cNvPr id="3" name="Group 2">
            <a:extLst>
              <a:ext uri="{FF2B5EF4-FFF2-40B4-BE49-F238E27FC236}">
                <a16:creationId xmlns:a16="http://schemas.microsoft.com/office/drawing/2014/main" id="{9081F8D8-023A-4CA4-B4BF-4FA73B99DED7}"/>
              </a:ext>
            </a:extLst>
          </p:cNvPr>
          <p:cNvGrpSpPr/>
          <p:nvPr/>
        </p:nvGrpSpPr>
        <p:grpSpPr>
          <a:xfrm>
            <a:off x="14792074" y="-447636"/>
            <a:ext cx="2707872" cy="4457949"/>
            <a:chOff x="14792074" y="-447636"/>
            <a:chExt cx="2707872" cy="4457949"/>
          </a:xfrm>
        </p:grpSpPr>
        <p:sp>
          <p:nvSpPr>
            <p:cNvPr id="45" name="Rectangle: Rounded Corners 44">
              <a:extLst>
                <a:ext uri="{FF2B5EF4-FFF2-40B4-BE49-F238E27FC236}">
                  <a16:creationId xmlns:a16="http://schemas.microsoft.com/office/drawing/2014/main" id="{81EE53AD-3885-4CDF-A0A6-AF4A0ED91FED}"/>
                </a:ext>
              </a:extLst>
            </p:cNvPr>
            <p:cNvSpPr/>
            <p:nvPr/>
          </p:nvSpPr>
          <p:spPr>
            <a:xfrm>
              <a:off x="15041471" y="-447636"/>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46" name="TextBox 45">
              <a:extLst>
                <a:ext uri="{FF2B5EF4-FFF2-40B4-BE49-F238E27FC236}">
                  <a16:creationId xmlns:a16="http://schemas.microsoft.com/office/drawing/2014/main" id="{4EEEFBF0-056C-42F5-AC55-A019FC4923F6}"/>
                </a:ext>
              </a:extLst>
            </p:cNvPr>
            <p:cNvSpPr txBox="1"/>
            <p:nvPr/>
          </p:nvSpPr>
          <p:spPr>
            <a:xfrm>
              <a:off x="15393954" y="-278824"/>
              <a:ext cx="1993409" cy="369332"/>
            </a:xfrm>
            <a:prstGeom prst="rect">
              <a:avLst/>
            </a:prstGeom>
            <a:noFill/>
          </p:spPr>
          <p:txBody>
            <a:bodyPr wrap="square" rtlCol="0">
              <a:spAutoFit/>
            </a:bodyPr>
            <a:lstStyle/>
            <a:p>
              <a:r>
                <a:rPr lang="en-IN" sz="1800" dirty="0">
                  <a:latin typeface="Poppins Black" panose="00000A00000000000000" pitchFamily="2" charset="0"/>
                  <a:cs typeface="Poppins Black" panose="00000A00000000000000" pitchFamily="2" charset="0"/>
                </a:rPr>
                <a:t>KEY FEATURES</a:t>
              </a:r>
            </a:p>
          </p:txBody>
        </p:sp>
        <p:pic>
          <p:nvPicPr>
            <p:cNvPr id="47" name="Picture 46">
              <a:extLst>
                <a:ext uri="{FF2B5EF4-FFF2-40B4-BE49-F238E27FC236}">
                  <a16:creationId xmlns:a16="http://schemas.microsoft.com/office/drawing/2014/main" id="{88348D81-B4BB-42B6-8B53-974B2B0AA75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792074" y="646329"/>
              <a:ext cx="2707872" cy="2354102"/>
            </a:xfrm>
            <a:prstGeom prst="rect">
              <a:avLst/>
            </a:prstGeom>
          </p:spPr>
        </p:pic>
      </p:grpSp>
      <p:cxnSp>
        <p:nvCxnSpPr>
          <p:cNvPr id="48" name="Straight Connector 47">
            <a:extLst>
              <a:ext uri="{FF2B5EF4-FFF2-40B4-BE49-F238E27FC236}">
                <a16:creationId xmlns:a16="http://schemas.microsoft.com/office/drawing/2014/main" id="{097D8519-F78F-4210-818C-85501BEF9F10}"/>
              </a:ext>
            </a:extLst>
          </p:cNvPr>
          <p:cNvCxnSpPr/>
          <p:nvPr/>
        </p:nvCxnSpPr>
        <p:spPr>
          <a:xfrm>
            <a:off x="-24805338" y="10097863"/>
            <a:ext cx="1209962" cy="0"/>
          </a:xfrm>
          <a:prstGeom prst="line">
            <a:avLst/>
          </a:prstGeom>
        </p:spPr>
        <p:style>
          <a:lnRef idx="2">
            <a:schemeClr val="dk1"/>
          </a:lnRef>
          <a:fillRef idx="0">
            <a:schemeClr val="dk1"/>
          </a:fillRef>
          <a:effectRef idx="1">
            <a:schemeClr val="dk1"/>
          </a:effectRef>
          <a:fontRef idx="minor">
            <a:schemeClr val="tx1"/>
          </a:fontRef>
        </p:style>
      </p:cxnSp>
      <p:cxnSp>
        <p:nvCxnSpPr>
          <p:cNvPr id="49" name="Straight Connector 48">
            <a:extLst>
              <a:ext uri="{FF2B5EF4-FFF2-40B4-BE49-F238E27FC236}">
                <a16:creationId xmlns:a16="http://schemas.microsoft.com/office/drawing/2014/main" id="{24D0D73A-1E98-47AC-BC6E-CF064DBB3778}"/>
              </a:ext>
            </a:extLst>
          </p:cNvPr>
          <p:cNvCxnSpPr/>
          <p:nvPr/>
        </p:nvCxnSpPr>
        <p:spPr>
          <a:xfrm>
            <a:off x="-18864326" y="10116058"/>
            <a:ext cx="1209962" cy="0"/>
          </a:xfrm>
          <a:prstGeom prst="line">
            <a:avLst/>
          </a:prstGeom>
        </p:spPr>
        <p:style>
          <a:lnRef idx="2">
            <a:schemeClr val="dk1"/>
          </a:lnRef>
          <a:fillRef idx="0">
            <a:schemeClr val="dk1"/>
          </a:fillRef>
          <a:effectRef idx="1">
            <a:schemeClr val="dk1"/>
          </a:effectRef>
          <a:fontRef idx="minor">
            <a:schemeClr val="tx1"/>
          </a:fontRef>
        </p:style>
      </p:cxnSp>
      <p:cxnSp>
        <p:nvCxnSpPr>
          <p:cNvPr id="50" name="Straight Connector 49">
            <a:extLst>
              <a:ext uri="{FF2B5EF4-FFF2-40B4-BE49-F238E27FC236}">
                <a16:creationId xmlns:a16="http://schemas.microsoft.com/office/drawing/2014/main" id="{52CC5789-DDB3-45E5-A970-13A1AEDFC0D7}"/>
              </a:ext>
            </a:extLst>
          </p:cNvPr>
          <p:cNvCxnSpPr/>
          <p:nvPr/>
        </p:nvCxnSpPr>
        <p:spPr>
          <a:xfrm>
            <a:off x="-15937053" y="10102034"/>
            <a:ext cx="1209962" cy="0"/>
          </a:xfrm>
          <a:prstGeom prst="line">
            <a:avLst/>
          </a:prstGeom>
        </p:spPr>
        <p:style>
          <a:lnRef idx="2">
            <a:schemeClr val="dk1"/>
          </a:lnRef>
          <a:fillRef idx="0">
            <a:schemeClr val="dk1"/>
          </a:fillRef>
          <a:effectRef idx="1">
            <a:schemeClr val="dk1"/>
          </a:effectRef>
          <a:fontRef idx="minor">
            <a:schemeClr val="tx1"/>
          </a:fontRef>
        </p:style>
      </p:cxnSp>
      <p:cxnSp>
        <p:nvCxnSpPr>
          <p:cNvPr id="51" name="Straight Connector 50">
            <a:extLst>
              <a:ext uri="{FF2B5EF4-FFF2-40B4-BE49-F238E27FC236}">
                <a16:creationId xmlns:a16="http://schemas.microsoft.com/office/drawing/2014/main" id="{9265B6D3-4DBE-4EAE-9557-5030E27D82EE}"/>
              </a:ext>
            </a:extLst>
          </p:cNvPr>
          <p:cNvCxnSpPr/>
          <p:nvPr/>
        </p:nvCxnSpPr>
        <p:spPr>
          <a:xfrm>
            <a:off x="-21819122" y="10107220"/>
            <a:ext cx="1209962" cy="0"/>
          </a:xfrm>
          <a:prstGeom prst="line">
            <a:avLst/>
          </a:prstGeom>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3855319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C2E8892-12E6-4AF8-9C5C-A661EBBF45EE}"/>
              </a:ext>
            </a:extLst>
          </p:cNvPr>
          <p:cNvSpPr/>
          <p:nvPr/>
        </p:nvSpPr>
        <p:spPr>
          <a:xfrm>
            <a:off x="0" y="0"/>
            <a:ext cx="12192000" cy="6858000"/>
          </a:xfrm>
          <a:prstGeom prst="rect">
            <a:avLst/>
          </a:prstGeom>
          <a:solidFill>
            <a:srgbClr val="0156ED"/>
          </a:solidFill>
          <a:ln>
            <a:noFill/>
          </a:ln>
          <a:effectLst>
            <a:innerShdw blurRad="114300">
              <a:schemeClr val="bg1"/>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31" name="Group 30">
            <a:extLst>
              <a:ext uri="{FF2B5EF4-FFF2-40B4-BE49-F238E27FC236}">
                <a16:creationId xmlns:a16="http://schemas.microsoft.com/office/drawing/2014/main" id="{6F9FEED0-05AE-4680-B051-4E77246B5F90}"/>
              </a:ext>
            </a:extLst>
          </p:cNvPr>
          <p:cNvGrpSpPr/>
          <p:nvPr/>
        </p:nvGrpSpPr>
        <p:grpSpPr>
          <a:xfrm>
            <a:off x="-1544220" y="-651867"/>
            <a:ext cx="15280440" cy="8161734"/>
            <a:chOff x="-532088" y="-773215"/>
            <a:chExt cx="15280440" cy="8161734"/>
          </a:xfrm>
        </p:grpSpPr>
        <p:grpSp>
          <p:nvGrpSpPr>
            <p:cNvPr id="32" name="Group 31">
              <a:extLst>
                <a:ext uri="{FF2B5EF4-FFF2-40B4-BE49-F238E27FC236}">
                  <a16:creationId xmlns:a16="http://schemas.microsoft.com/office/drawing/2014/main" id="{8809AB39-405D-4BD1-AC49-DD161F0D5216}"/>
                </a:ext>
              </a:extLst>
            </p:cNvPr>
            <p:cNvGrpSpPr/>
            <p:nvPr/>
          </p:nvGrpSpPr>
          <p:grpSpPr>
            <a:xfrm>
              <a:off x="3107367" y="-718001"/>
              <a:ext cx="4332681" cy="8106520"/>
              <a:chOff x="3774253" y="-742359"/>
              <a:chExt cx="4332681" cy="8106520"/>
            </a:xfrm>
            <a:noFill/>
          </p:grpSpPr>
          <p:sp>
            <p:nvSpPr>
              <p:cNvPr id="73" name="TextBox 72">
                <a:extLst>
                  <a:ext uri="{FF2B5EF4-FFF2-40B4-BE49-F238E27FC236}">
                    <a16:creationId xmlns:a16="http://schemas.microsoft.com/office/drawing/2014/main" id="{3CD89A62-4684-4B4E-8ABD-EB59BAE32091}"/>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4" name="TextBox 73">
                <a:extLst>
                  <a:ext uri="{FF2B5EF4-FFF2-40B4-BE49-F238E27FC236}">
                    <a16:creationId xmlns:a16="http://schemas.microsoft.com/office/drawing/2014/main" id="{367CFED7-0D49-409D-ACDC-C1A853B32A3D}"/>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5" name="TextBox 74">
                <a:extLst>
                  <a:ext uri="{FF2B5EF4-FFF2-40B4-BE49-F238E27FC236}">
                    <a16:creationId xmlns:a16="http://schemas.microsoft.com/office/drawing/2014/main" id="{3D7B1878-2902-41B0-93F9-44C917F995BB}"/>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6" name="TextBox 75">
                <a:extLst>
                  <a:ext uri="{FF2B5EF4-FFF2-40B4-BE49-F238E27FC236}">
                    <a16:creationId xmlns:a16="http://schemas.microsoft.com/office/drawing/2014/main" id="{242FA2D4-2B6E-436E-89A5-81938D6ECF0C}"/>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7" name="TextBox 76">
                <a:extLst>
                  <a:ext uri="{FF2B5EF4-FFF2-40B4-BE49-F238E27FC236}">
                    <a16:creationId xmlns:a16="http://schemas.microsoft.com/office/drawing/2014/main" id="{666DF864-CEFB-411C-8632-BEA7786C9527}"/>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8" name="TextBox 77">
                <a:extLst>
                  <a:ext uri="{FF2B5EF4-FFF2-40B4-BE49-F238E27FC236}">
                    <a16:creationId xmlns:a16="http://schemas.microsoft.com/office/drawing/2014/main" id="{D6CDE10C-212D-4FF8-9CF2-0A17493C27B2}"/>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9" name="TextBox 78">
                <a:extLst>
                  <a:ext uri="{FF2B5EF4-FFF2-40B4-BE49-F238E27FC236}">
                    <a16:creationId xmlns:a16="http://schemas.microsoft.com/office/drawing/2014/main" id="{B0CEC32B-AEDB-4211-9433-C33916A382D7}"/>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0" name="TextBox 79">
                <a:extLst>
                  <a:ext uri="{FF2B5EF4-FFF2-40B4-BE49-F238E27FC236}">
                    <a16:creationId xmlns:a16="http://schemas.microsoft.com/office/drawing/2014/main" id="{CDFEB52D-9837-44EA-9A11-D8A9FC8FBFF4}"/>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1" name="TextBox 80">
                <a:extLst>
                  <a:ext uri="{FF2B5EF4-FFF2-40B4-BE49-F238E27FC236}">
                    <a16:creationId xmlns:a16="http://schemas.microsoft.com/office/drawing/2014/main" id="{05FEBDAB-181A-4443-90A6-CB392EC88E41}"/>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2" name="TextBox 81">
                <a:extLst>
                  <a:ext uri="{FF2B5EF4-FFF2-40B4-BE49-F238E27FC236}">
                    <a16:creationId xmlns:a16="http://schemas.microsoft.com/office/drawing/2014/main" id="{D864B60D-DB7B-4B51-B175-1D595CCB6234}"/>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3" name="TextBox 82">
                <a:extLst>
                  <a:ext uri="{FF2B5EF4-FFF2-40B4-BE49-F238E27FC236}">
                    <a16:creationId xmlns:a16="http://schemas.microsoft.com/office/drawing/2014/main" id="{B273564F-CB99-4790-8DEC-89218689B191}"/>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33" name="Group 32">
              <a:extLst>
                <a:ext uri="{FF2B5EF4-FFF2-40B4-BE49-F238E27FC236}">
                  <a16:creationId xmlns:a16="http://schemas.microsoft.com/office/drawing/2014/main" id="{80D490ED-2107-425F-B8D7-FEDBBD094CC8}"/>
                </a:ext>
              </a:extLst>
            </p:cNvPr>
            <p:cNvGrpSpPr/>
            <p:nvPr/>
          </p:nvGrpSpPr>
          <p:grpSpPr>
            <a:xfrm>
              <a:off x="-532088" y="-718001"/>
              <a:ext cx="4332681" cy="8106520"/>
              <a:chOff x="3774253" y="-742359"/>
              <a:chExt cx="4332681" cy="8106520"/>
            </a:xfrm>
            <a:noFill/>
          </p:grpSpPr>
          <p:sp>
            <p:nvSpPr>
              <p:cNvPr id="62" name="TextBox 61">
                <a:extLst>
                  <a:ext uri="{FF2B5EF4-FFF2-40B4-BE49-F238E27FC236}">
                    <a16:creationId xmlns:a16="http://schemas.microsoft.com/office/drawing/2014/main" id="{410E31FE-A5CD-4022-81C5-F6C08412075E}"/>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3" name="TextBox 62">
                <a:extLst>
                  <a:ext uri="{FF2B5EF4-FFF2-40B4-BE49-F238E27FC236}">
                    <a16:creationId xmlns:a16="http://schemas.microsoft.com/office/drawing/2014/main" id="{C6DA6C76-E0A9-4006-B013-C6BC39C97DC6}"/>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4" name="TextBox 63">
                <a:extLst>
                  <a:ext uri="{FF2B5EF4-FFF2-40B4-BE49-F238E27FC236}">
                    <a16:creationId xmlns:a16="http://schemas.microsoft.com/office/drawing/2014/main" id="{95255F58-8849-4B2E-8ADD-A913EA8B53AC}"/>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5" name="TextBox 64">
                <a:extLst>
                  <a:ext uri="{FF2B5EF4-FFF2-40B4-BE49-F238E27FC236}">
                    <a16:creationId xmlns:a16="http://schemas.microsoft.com/office/drawing/2014/main" id="{911288B7-1D37-44EF-8E1F-F756B990902E}"/>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6" name="TextBox 65">
                <a:extLst>
                  <a:ext uri="{FF2B5EF4-FFF2-40B4-BE49-F238E27FC236}">
                    <a16:creationId xmlns:a16="http://schemas.microsoft.com/office/drawing/2014/main" id="{D6684D8A-BB11-4CD5-99C7-B5409E0D2856}"/>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7" name="TextBox 66">
                <a:extLst>
                  <a:ext uri="{FF2B5EF4-FFF2-40B4-BE49-F238E27FC236}">
                    <a16:creationId xmlns:a16="http://schemas.microsoft.com/office/drawing/2014/main" id="{DBB7FBC6-67C2-44C1-9805-DF9BA8CE3B3E}"/>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8" name="TextBox 67">
                <a:extLst>
                  <a:ext uri="{FF2B5EF4-FFF2-40B4-BE49-F238E27FC236}">
                    <a16:creationId xmlns:a16="http://schemas.microsoft.com/office/drawing/2014/main" id="{B75780CA-C0F7-48D0-88D2-42F28F11D168}"/>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9" name="TextBox 68">
                <a:extLst>
                  <a:ext uri="{FF2B5EF4-FFF2-40B4-BE49-F238E27FC236}">
                    <a16:creationId xmlns:a16="http://schemas.microsoft.com/office/drawing/2014/main" id="{D2A40628-6592-4BE8-95AB-41256C51DD1B}"/>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0" name="TextBox 69">
                <a:extLst>
                  <a:ext uri="{FF2B5EF4-FFF2-40B4-BE49-F238E27FC236}">
                    <a16:creationId xmlns:a16="http://schemas.microsoft.com/office/drawing/2014/main" id="{E0AA40F6-B065-4C03-AD32-1231B7031FE3}"/>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1" name="TextBox 70">
                <a:extLst>
                  <a:ext uri="{FF2B5EF4-FFF2-40B4-BE49-F238E27FC236}">
                    <a16:creationId xmlns:a16="http://schemas.microsoft.com/office/drawing/2014/main" id="{C0107D79-92A7-4664-80F7-96DA0795D9A5}"/>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2" name="TextBox 71">
                <a:extLst>
                  <a:ext uri="{FF2B5EF4-FFF2-40B4-BE49-F238E27FC236}">
                    <a16:creationId xmlns:a16="http://schemas.microsoft.com/office/drawing/2014/main" id="{177D838F-3E79-40D7-8A71-BDC61200E1C7}"/>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34" name="Group 33">
              <a:extLst>
                <a:ext uri="{FF2B5EF4-FFF2-40B4-BE49-F238E27FC236}">
                  <a16:creationId xmlns:a16="http://schemas.microsoft.com/office/drawing/2014/main" id="{0CF02D92-919C-477C-AF7E-38799E69ECA7}"/>
                </a:ext>
              </a:extLst>
            </p:cNvPr>
            <p:cNvGrpSpPr/>
            <p:nvPr/>
          </p:nvGrpSpPr>
          <p:grpSpPr>
            <a:xfrm>
              <a:off x="6782266" y="-773215"/>
              <a:ext cx="4332681" cy="8106520"/>
              <a:chOff x="3774253" y="-742359"/>
              <a:chExt cx="4332681" cy="8106520"/>
            </a:xfrm>
            <a:noFill/>
          </p:grpSpPr>
          <p:sp>
            <p:nvSpPr>
              <p:cNvPr id="51" name="TextBox 50">
                <a:extLst>
                  <a:ext uri="{FF2B5EF4-FFF2-40B4-BE49-F238E27FC236}">
                    <a16:creationId xmlns:a16="http://schemas.microsoft.com/office/drawing/2014/main" id="{9DBF740F-E452-4D23-962B-F2032D8E3B6D}"/>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2" name="TextBox 51">
                <a:extLst>
                  <a:ext uri="{FF2B5EF4-FFF2-40B4-BE49-F238E27FC236}">
                    <a16:creationId xmlns:a16="http://schemas.microsoft.com/office/drawing/2014/main" id="{733B7F36-4117-4188-B666-AFB97C20598C}"/>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3" name="TextBox 52">
                <a:extLst>
                  <a:ext uri="{FF2B5EF4-FFF2-40B4-BE49-F238E27FC236}">
                    <a16:creationId xmlns:a16="http://schemas.microsoft.com/office/drawing/2014/main" id="{76C1F323-3A1A-4968-9291-4E7343397A22}"/>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4" name="TextBox 53">
                <a:extLst>
                  <a:ext uri="{FF2B5EF4-FFF2-40B4-BE49-F238E27FC236}">
                    <a16:creationId xmlns:a16="http://schemas.microsoft.com/office/drawing/2014/main" id="{13E79FE8-7E59-408D-BFAC-834D7A9E975A}"/>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5" name="TextBox 54">
                <a:extLst>
                  <a:ext uri="{FF2B5EF4-FFF2-40B4-BE49-F238E27FC236}">
                    <a16:creationId xmlns:a16="http://schemas.microsoft.com/office/drawing/2014/main" id="{3E355425-03FF-4CE5-B4B7-27AB2B13DF1E}"/>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6" name="TextBox 55">
                <a:extLst>
                  <a:ext uri="{FF2B5EF4-FFF2-40B4-BE49-F238E27FC236}">
                    <a16:creationId xmlns:a16="http://schemas.microsoft.com/office/drawing/2014/main" id="{433AAD09-885F-42E4-BB93-FDEAD9DFDF88}"/>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7" name="TextBox 56">
                <a:extLst>
                  <a:ext uri="{FF2B5EF4-FFF2-40B4-BE49-F238E27FC236}">
                    <a16:creationId xmlns:a16="http://schemas.microsoft.com/office/drawing/2014/main" id="{B838643E-5BCA-416E-9AD2-0D72BA5B1C57}"/>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8" name="TextBox 57">
                <a:extLst>
                  <a:ext uri="{FF2B5EF4-FFF2-40B4-BE49-F238E27FC236}">
                    <a16:creationId xmlns:a16="http://schemas.microsoft.com/office/drawing/2014/main" id="{C6E8ABF3-C7EB-4EC6-BDE4-9CE195250CAF}"/>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9" name="TextBox 58">
                <a:extLst>
                  <a:ext uri="{FF2B5EF4-FFF2-40B4-BE49-F238E27FC236}">
                    <a16:creationId xmlns:a16="http://schemas.microsoft.com/office/drawing/2014/main" id="{2390EB0A-5B41-4DBF-9E39-90700D63F63B}"/>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0" name="TextBox 59">
                <a:extLst>
                  <a:ext uri="{FF2B5EF4-FFF2-40B4-BE49-F238E27FC236}">
                    <a16:creationId xmlns:a16="http://schemas.microsoft.com/office/drawing/2014/main" id="{C5F9E223-0600-4987-B3EA-3F63006E4DFB}"/>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1" name="TextBox 60">
                <a:extLst>
                  <a:ext uri="{FF2B5EF4-FFF2-40B4-BE49-F238E27FC236}">
                    <a16:creationId xmlns:a16="http://schemas.microsoft.com/office/drawing/2014/main" id="{10919D77-7E2D-46C2-86D4-3BA192BED9EE}"/>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35" name="Group 34">
              <a:extLst>
                <a:ext uri="{FF2B5EF4-FFF2-40B4-BE49-F238E27FC236}">
                  <a16:creationId xmlns:a16="http://schemas.microsoft.com/office/drawing/2014/main" id="{B738DCEB-9843-406C-8603-20A5B80144A0}"/>
                </a:ext>
              </a:extLst>
            </p:cNvPr>
            <p:cNvGrpSpPr/>
            <p:nvPr/>
          </p:nvGrpSpPr>
          <p:grpSpPr>
            <a:xfrm>
              <a:off x="10415671" y="-773215"/>
              <a:ext cx="4332681" cy="8106520"/>
              <a:chOff x="3774253" y="-742359"/>
              <a:chExt cx="4332681" cy="8106520"/>
            </a:xfrm>
            <a:noFill/>
          </p:grpSpPr>
          <p:sp>
            <p:nvSpPr>
              <p:cNvPr id="36" name="TextBox 35">
                <a:extLst>
                  <a:ext uri="{FF2B5EF4-FFF2-40B4-BE49-F238E27FC236}">
                    <a16:creationId xmlns:a16="http://schemas.microsoft.com/office/drawing/2014/main" id="{AA6B0995-D31E-4A90-9865-6BB38CB06310}"/>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37" name="TextBox 36">
                <a:extLst>
                  <a:ext uri="{FF2B5EF4-FFF2-40B4-BE49-F238E27FC236}">
                    <a16:creationId xmlns:a16="http://schemas.microsoft.com/office/drawing/2014/main" id="{B11E10EF-2B43-4AC3-89C2-4240CB66E948}"/>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39" name="TextBox 38">
                <a:extLst>
                  <a:ext uri="{FF2B5EF4-FFF2-40B4-BE49-F238E27FC236}">
                    <a16:creationId xmlns:a16="http://schemas.microsoft.com/office/drawing/2014/main" id="{FE372B09-6202-4CB5-BE5E-763ADB379731}"/>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0" name="TextBox 39">
                <a:extLst>
                  <a:ext uri="{FF2B5EF4-FFF2-40B4-BE49-F238E27FC236}">
                    <a16:creationId xmlns:a16="http://schemas.microsoft.com/office/drawing/2014/main" id="{E8F42496-1841-4DF2-AEFB-267DF52CDB46}"/>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1" name="TextBox 40">
                <a:extLst>
                  <a:ext uri="{FF2B5EF4-FFF2-40B4-BE49-F238E27FC236}">
                    <a16:creationId xmlns:a16="http://schemas.microsoft.com/office/drawing/2014/main" id="{C2E7CEDC-BBAA-434B-9E0A-DDD94F7AD2BC}"/>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2" name="TextBox 41">
                <a:extLst>
                  <a:ext uri="{FF2B5EF4-FFF2-40B4-BE49-F238E27FC236}">
                    <a16:creationId xmlns:a16="http://schemas.microsoft.com/office/drawing/2014/main" id="{88B99D43-070C-47D5-8DDE-A3BFD3CDC76C}"/>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4" name="TextBox 43">
                <a:extLst>
                  <a:ext uri="{FF2B5EF4-FFF2-40B4-BE49-F238E27FC236}">
                    <a16:creationId xmlns:a16="http://schemas.microsoft.com/office/drawing/2014/main" id="{D4D33735-034D-46C0-90DD-E40E24EAF57A}"/>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5" name="TextBox 44">
                <a:extLst>
                  <a:ext uri="{FF2B5EF4-FFF2-40B4-BE49-F238E27FC236}">
                    <a16:creationId xmlns:a16="http://schemas.microsoft.com/office/drawing/2014/main" id="{8650F556-FE0E-4041-B34C-366F7D632809}"/>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6" name="TextBox 45">
                <a:extLst>
                  <a:ext uri="{FF2B5EF4-FFF2-40B4-BE49-F238E27FC236}">
                    <a16:creationId xmlns:a16="http://schemas.microsoft.com/office/drawing/2014/main" id="{4118E9D1-B5CF-4D1F-B436-FC25E8C15E70}"/>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7" name="TextBox 46">
                <a:extLst>
                  <a:ext uri="{FF2B5EF4-FFF2-40B4-BE49-F238E27FC236}">
                    <a16:creationId xmlns:a16="http://schemas.microsoft.com/office/drawing/2014/main" id="{A689539F-5C49-4E74-8D73-1B33E3E6E33F}"/>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9" name="TextBox 48">
                <a:extLst>
                  <a:ext uri="{FF2B5EF4-FFF2-40B4-BE49-F238E27FC236}">
                    <a16:creationId xmlns:a16="http://schemas.microsoft.com/office/drawing/2014/main" id="{35085578-6B9C-4DD1-AF96-C732B45948EB}"/>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sp>
        <p:nvSpPr>
          <p:cNvPr id="2" name="TextBox 1">
            <a:extLst>
              <a:ext uri="{FF2B5EF4-FFF2-40B4-BE49-F238E27FC236}">
                <a16:creationId xmlns:a16="http://schemas.microsoft.com/office/drawing/2014/main" id="{B60848EA-B8C1-49FF-A271-E2258A67EFE3}"/>
              </a:ext>
            </a:extLst>
          </p:cNvPr>
          <p:cNvSpPr txBox="1"/>
          <p:nvPr/>
        </p:nvSpPr>
        <p:spPr>
          <a:xfrm>
            <a:off x="4216564" y="0"/>
            <a:ext cx="3758872" cy="1015663"/>
          </a:xfrm>
          <a:prstGeom prst="rect">
            <a:avLst/>
          </a:prstGeom>
          <a:noFill/>
          <a:effectLst>
            <a:outerShdw blurRad="50800" dist="76200" dir="4080000" algn="t" rotWithShape="0">
              <a:prstClr val="black">
                <a:alpha val="40000"/>
              </a:prstClr>
            </a:outerShdw>
          </a:effectLst>
        </p:spPr>
        <p:txBody>
          <a:bodyPr wrap="square" rtlCol="0">
            <a:spAutoFit/>
          </a:bodyPr>
          <a:lstStyle/>
          <a:p>
            <a:pPr algn="ctr"/>
            <a:r>
              <a:rPr lang="en-US" sz="6000" dirty="0">
                <a:solidFill>
                  <a:schemeClr val="bg1"/>
                </a:solidFill>
                <a:latin typeface="Coolvetica Rg" panose="020B0603030602020004" pitchFamily="34" charset="0"/>
              </a:rPr>
              <a:t>eat</a:t>
            </a:r>
            <a:r>
              <a:rPr lang="en-US" sz="6000" dirty="0">
                <a:solidFill>
                  <a:srgbClr val="FFFF00"/>
                </a:solidFill>
                <a:latin typeface="Coolvetica Rg" panose="020B0603030602020004" pitchFamily="34" charset="0"/>
              </a:rPr>
              <a:t>ables</a:t>
            </a:r>
          </a:p>
        </p:txBody>
      </p:sp>
      <p:sp>
        <p:nvSpPr>
          <p:cNvPr id="20" name="TextBox 19">
            <a:extLst>
              <a:ext uri="{FF2B5EF4-FFF2-40B4-BE49-F238E27FC236}">
                <a16:creationId xmlns:a16="http://schemas.microsoft.com/office/drawing/2014/main" id="{E6BA3EAF-32D6-4FDF-9B4D-7F019D110DF8}"/>
              </a:ext>
            </a:extLst>
          </p:cNvPr>
          <p:cNvSpPr txBox="1"/>
          <p:nvPr/>
        </p:nvSpPr>
        <p:spPr>
          <a:xfrm>
            <a:off x="13393014" y="5272121"/>
            <a:ext cx="3683000" cy="1384995"/>
          </a:xfrm>
          <a:prstGeom prst="rect">
            <a:avLst/>
          </a:prstGeom>
          <a:noFill/>
        </p:spPr>
        <p:txBody>
          <a:bodyPr wrap="square" rtlCol="0">
            <a:spAutoFit/>
          </a:bodyPr>
          <a:lstStyle/>
          <a:p>
            <a:r>
              <a:rPr lang="en-US" sz="2800" dirty="0">
                <a:solidFill>
                  <a:schemeClr val="bg1"/>
                </a:solidFill>
                <a:latin typeface="Bahnschrift SemiBold Condensed" panose="020B0502040204020203" pitchFamily="34" charset="0"/>
                <a:cs typeface="Poppins SemiBold" panose="00000700000000000000" pitchFamily="2" charset="0"/>
              </a:rPr>
              <a:t>204682 – Ashwin K.V</a:t>
            </a:r>
          </a:p>
          <a:p>
            <a:r>
              <a:rPr lang="en-US" sz="2800" dirty="0">
                <a:solidFill>
                  <a:schemeClr val="bg1"/>
                </a:solidFill>
                <a:latin typeface="Bahnschrift SemiBold Condensed" panose="020B0502040204020203" pitchFamily="34" charset="0"/>
                <a:cs typeface="Poppins SemiBold" panose="00000700000000000000" pitchFamily="2" charset="0"/>
              </a:rPr>
              <a:t>204683 – Darshan Dinesh M.P</a:t>
            </a:r>
          </a:p>
          <a:p>
            <a:r>
              <a:rPr lang="en-US" sz="2800" dirty="0">
                <a:solidFill>
                  <a:schemeClr val="bg1"/>
                </a:solidFill>
                <a:latin typeface="Bahnschrift SemiBold Condensed" panose="020B0502040204020203" pitchFamily="34" charset="0"/>
                <a:cs typeface="Poppins SemiBold" panose="00000700000000000000" pitchFamily="2" charset="0"/>
              </a:rPr>
              <a:t>204684 – </a:t>
            </a:r>
            <a:r>
              <a:rPr lang="en-US" sz="2800" dirty="0" err="1">
                <a:solidFill>
                  <a:schemeClr val="bg1"/>
                </a:solidFill>
                <a:latin typeface="Bahnschrift SemiBold Condensed" panose="020B0502040204020203" pitchFamily="34" charset="0"/>
                <a:cs typeface="Poppins SemiBold" panose="00000700000000000000" pitchFamily="2" charset="0"/>
              </a:rPr>
              <a:t>Delbin</a:t>
            </a:r>
            <a:r>
              <a:rPr lang="en-US" sz="2800" dirty="0">
                <a:solidFill>
                  <a:schemeClr val="bg1"/>
                </a:solidFill>
                <a:latin typeface="Bahnschrift SemiBold Condensed" panose="020B0502040204020203" pitchFamily="34" charset="0"/>
                <a:cs typeface="Poppins SemiBold" panose="00000700000000000000" pitchFamily="2" charset="0"/>
              </a:rPr>
              <a:t> George</a:t>
            </a:r>
            <a:endParaRPr lang="en-IN" sz="2800" dirty="0">
              <a:solidFill>
                <a:schemeClr val="bg1"/>
              </a:solidFill>
              <a:latin typeface="Bahnschrift SemiBold Condensed" panose="020B0502040204020203" pitchFamily="34" charset="0"/>
              <a:cs typeface="Poppins SemiBold" panose="00000700000000000000" pitchFamily="2" charset="0"/>
            </a:endParaRPr>
          </a:p>
        </p:txBody>
      </p:sp>
      <p:sp>
        <p:nvSpPr>
          <p:cNvPr id="10" name="TextBox 9">
            <a:extLst>
              <a:ext uri="{FF2B5EF4-FFF2-40B4-BE49-F238E27FC236}">
                <a16:creationId xmlns:a16="http://schemas.microsoft.com/office/drawing/2014/main" id="{97789FE6-2468-437A-9631-A9E6B770E554}"/>
              </a:ext>
            </a:extLst>
          </p:cNvPr>
          <p:cNvSpPr txBox="1"/>
          <p:nvPr/>
        </p:nvSpPr>
        <p:spPr>
          <a:xfrm>
            <a:off x="13393014" y="1429767"/>
            <a:ext cx="6032047" cy="3012107"/>
          </a:xfrm>
          <a:prstGeom prst="rect">
            <a:avLst/>
          </a:prstGeom>
          <a:noFill/>
        </p:spPr>
        <p:txBody>
          <a:bodyPr wrap="square" rtlCol="0">
            <a:spAutoFit/>
          </a:bodyPr>
          <a:lstStyle/>
          <a:p>
            <a:pPr algn="just">
              <a:lnSpc>
                <a:spcPct val="150000"/>
              </a:lnSpc>
            </a:pPr>
            <a:r>
              <a:rPr lang="en-US" sz="1600" dirty="0">
                <a:latin typeface="Poppins Medium" panose="00000600000000000000" pitchFamily="2" charset="0"/>
                <a:cs typeface="Poppins Medium" panose="00000600000000000000" pitchFamily="2" charset="0"/>
              </a:rPr>
              <a:t>EATABLES is a dynamic and user-friendly platform that provides a convenient way for food lovers to discover new dining options. With features like location-based restaurant recommendation, user reviews, personalized favorites lists, vlog uploads, and filtered search results, By creating a community-driven approach, EATABLES fosters engagement and encourages users to share their dining experiences and recommendations with others.</a:t>
            </a:r>
            <a:endParaRPr lang="en-IN" sz="1600" dirty="0">
              <a:latin typeface="Poppins Medium" panose="00000600000000000000" pitchFamily="2" charset="0"/>
              <a:cs typeface="Poppins Medium" panose="00000600000000000000" pitchFamily="2" charset="0"/>
            </a:endParaRPr>
          </a:p>
        </p:txBody>
      </p:sp>
      <p:sp>
        <p:nvSpPr>
          <p:cNvPr id="4" name="Rectangle: Rounded Corners 3">
            <a:extLst>
              <a:ext uri="{FF2B5EF4-FFF2-40B4-BE49-F238E27FC236}">
                <a16:creationId xmlns:a16="http://schemas.microsoft.com/office/drawing/2014/main" id="{A2FAFBF6-CFF3-4861-9D3B-B8ECE027B484}"/>
              </a:ext>
            </a:extLst>
          </p:cNvPr>
          <p:cNvSpPr/>
          <p:nvPr/>
        </p:nvSpPr>
        <p:spPr>
          <a:xfrm>
            <a:off x="447164" y="1824054"/>
            <a:ext cx="2458474" cy="4457949"/>
          </a:xfrm>
          <a:prstGeom prst="roundRect">
            <a:avLst/>
          </a:prstGeom>
          <a:ln w="50800"/>
        </p:spPr>
        <p:style>
          <a:lnRef idx="2">
            <a:schemeClr val="accent2"/>
          </a:lnRef>
          <a:fillRef idx="1">
            <a:schemeClr val="lt1"/>
          </a:fillRef>
          <a:effectRef idx="0">
            <a:schemeClr val="accent2"/>
          </a:effectRef>
          <a:fontRef idx="minor">
            <a:schemeClr val="dk1"/>
          </a:fontRef>
        </p:style>
        <p:txBody>
          <a:bodyPr rtlCol="0" anchor="ctr"/>
          <a:lstStyle/>
          <a:p>
            <a:pPr algn="ctr"/>
            <a:endParaRPr lang="en-IN"/>
          </a:p>
        </p:txBody>
      </p:sp>
      <p:sp>
        <p:nvSpPr>
          <p:cNvPr id="14" name="TextBox 13">
            <a:extLst>
              <a:ext uri="{FF2B5EF4-FFF2-40B4-BE49-F238E27FC236}">
                <a16:creationId xmlns:a16="http://schemas.microsoft.com/office/drawing/2014/main" id="{58147F1C-76CE-4DBC-B598-F04773B4F327}"/>
              </a:ext>
            </a:extLst>
          </p:cNvPr>
          <p:cNvSpPr txBox="1"/>
          <p:nvPr/>
        </p:nvSpPr>
        <p:spPr>
          <a:xfrm>
            <a:off x="679697" y="1998494"/>
            <a:ext cx="1993409" cy="382371"/>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INTRODUCTION</a:t>
            </a:r>
          </a:p>
        </p:txBody>
      </p:sp>
      <p:pic>
        <p:nvPicPr>
          <p:cNvPr id="9" name="Picture 8">
            <a:extLst>
              <a:ext uri="{FF2B5EF4-FFF2-40B4-BE49-F238E27FC236}">
                <a16:creationId xmlns:a16="http://schemas.microsoft.com/office/drawing/2014/main" id="{EF8BCFEC-0B48-488C-A221-43FF73829C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8646" y="2937677"/>
            <a:ext cx="2497152" cy="2497152"/>
          </a:xfrm>
          <a:prstGeom prst="rect">
            <a:avLst/>
          </a:prstGeom>
        </p:spPr>
      </p:pic>
      <p:grpSp>
        <p:nvGrpSpPr>
          <p:cNvPr id="7" name="Group 6">
            <a:extLst>
              <a:ext uri="{FF2B5EF4-FFF2-40B4-BE49-F238E27FC236}">
                <a16:creationId xmlns:a16="http://schemas.microsoft.com/office/drawing/2014/main" id="{E069A0EE-3A35-4F6A-B8EB-D8E2A1FBDA22}"/>
              </a:ext>
            </a:extLst>
          </p:cNvPr>
          <p:cNvGrpSpPr/>
          <p:nvPr/>
        </p:nvGrpSpPr>
        <p:grpSpPr>
          <a:xfrm>
            <a:off x="8993676" y="1824054"/>
            <a:ext cx="2829678" cy="4457949"/>
            <a:chOff x="8993676" y="1824054"/>
            <a:chExt cx="2829678" cy="4457949"/>
          </a:xfrm>
        </p:grpSpPr>
        <p:sp>
          <p:nvSpPr>
            <p:cNvPr id="17" name="Rectangle: Rounded Corners 16">
              <a:extLst>
                <a:ext uri="{FF2B5EF4-FFF2-40B4-BE49-F238E27FC236}">
                  <a16:creationId xmlns:a16="http://schemas.microsoft.com/office/drawing/2014/main" id="{0DA062EF-BD14-469A-927F-648AFE941FAA}"/>
                </a:ext>
              </a:extLst>
            </p:cNvPr>
            <p:cNvSpPr/>
            <p:nvPr/>
          </p:nvSpPr>
          <p:spPr>
            <a:xfrm>
              <a:off x="9286361" y="1824054"/>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21" name="TextBox 20">
              <a:extLst>
                <a:ext uri="{FF2B5EF4-FFF2-40B4-BE49-F238E27FC236}">
                  <a16:creationId xmlns:a16="http://schemas.microsoft.com/office/drawing/2014/main" id="{25F561D5-C97D-41CB-858C-B57135728E01}"/>
                </a:ext>
              </a:extLst>
            </p:cNvPr>
            <p:cNvSpPr txBox="1"/>
            <p:nvPr/>
          </p:nvSpPr>
          <p:spPr>
            <a:xfrm>
              <a:off x="9633196" y="1979827"/>
              <a:ext cx="1993409" cy="382371"/>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CONCLUSION </a:t>
              </a:r>
            </a:p>
          </p:txBody>
        </p:sp>
        <p:pic>
          <p:nvPicPr>
            <p:cNvPr id="26" name="Picture 25">
              <a:extLst>
                <a:ext uri="{FF2B5EF4-FFF2-40B4-BE49-F238E27FC236}">
                  <a16:creationId xmlns:a16="http://schemas.microsoft.com/office/drawing/2014/main" id="{4AFEB2FD-0817-4089-AF2A-50B650080C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93676" y="2789090"/>
              <a:ext cx="2829678" cy="2829678"/>
            </a:xfrm>
            <a:prstGeom prst="rect">
              <a:avLst/>
            </a:prstGeom>
          </p:spPr>
        </p:pic>
      </p:grpSp>
      <p:grpSp>
        <p:nvGrpSpPr>
          <p:cNvPr id="8" name="Group 7">
            <a:extLst>
              <a:ext uri="{FF2B5EF4-FFF2-40B4-BE49-F238E27FC236}">
                <a16:creationId xmlns:a16="http://schemas.microsoft.com/office/drawing/2014/main" id="{FE9B5DB8-7490-4C9D-A699-0BA565BA4C81}"/>
              </a:ext>
            </a:extLst>
          </p:cNvPr>
          <p:cNvGrpSpPr/>
          <p:nvPr/>
        </p:nvGrpSpPr>
        <p:grpSpPr>
          <a:xfrm>
            <a:off x="5902803" y="1837481"/>
            <a:ext cx="3337956" cy="4457949"/>
            <a:chOff x="5902803" y="1837481"/>
            <a:chExt cx="3337956" cy="4457949"/>
          </a:xfrm>
        </p:grpSpPr>
        <p:sp>
          <p:nvSpPr>
            <p:cNvPr id="16" name="Rectangle: Rounded Corners 15">
              <a:extLst>
                <a:ext uri="{FF2B5EF4-FFF2-40B4-BE49-F238E27FC236}">
                  <a16:creationId xmlns:a16="http://schemas.microsoft.com/office/drawing/2014/main" id="{0704350E-2303-4E60-BA2E-EF74032D59ED}"/>
                </a:ext>
              </a:extLst>
            </p:cNvPr>
            <p:cNvSpPr/>
            <p:nvPr/>
          </p:nvSpPr>
          <p:spPr>
            <a:xfrm>
              <a:off x="6339962" y="1837481"/>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grpSp>
          <p:nvGrpSpPr>
            <p:cNvPr id="5" name="Group 4">
              <a:extLst>
                <a:ext uri="{FF2B5EF4-FFF2-40B4-BE49-F238E27FC236}">
                  <a16:creationId xmlns:a16="http://schemas.microsoft.com/office/drawing/2014/main" id="{4E4BB41A-04B4-4D9A-911E-E604120D31F2}"/>
                </a:ext>
              </a:extLst>
            </p:cNvPr>
            <p:cNvGrpSpPr/>
            <p:nvPr/>
          </p:nvGrpSpPr>
          <p:grpSpPr>
            <a:xfrm>
              <a:off x="5902803" y="2010543"/>
              <a:ext cx="3337956" cy="3588870"/>
              <a:chOff x="5902803" y="2010543"/>
              <a:chExt cx="3337956" cy="3588870"/>
            </a:xfrm>
          </p:grpSpPr>
          <p:sp>
            <p:nvSpPr>
              <p:cNvPr id="19" name="TextBox 18">
                <a:extLst>
                  <a:ext uri="{FF2B5EF4-FFF2-40B4-BE49-F238E27FC236}">
                    <a16:creationId xmlns:a16="http://schemas.microsoft.com/office/drawing/2014/main" id="{092A0BBD-A5AC-4892-965C-7CB540355CDA}"/>
                  </a:ext>
                </a:extLst>
              </p:cNvPr>
              <p:cNvSpPr txBox="1"/>
              <p:nvPr/>
            </p:nvSpPr>
            <p:spPr>
              <a:xfrm>
                <a:off x="6380466" y="2010543"/>
                <a:ext cx="2860293" cy="369332"/>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TECHNOLOGY USED</a:t>
                </a:r>
              </a:p>
            </p:txBody>
          </p:sp>
          <p:pic>
            <p:nvPicPr>
              <p:cNvPr id="27" name="Picture 26">
                <a:extLst>
                  <a:ext uri="{FF2B5EF4-FFF2-40B4-BE49-F238E27FC236}">
                    <a16:creationId xmlns:a16="http://schemas.microsoft.com/office/drawing/2014/main" id="{58B496B0-B4A0-4744-9AE9-9EB08758751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02803" y="2362198"/>
                <a:ext cx="3237215" cy="3237215"/>
              </a:xfrm>
              <a:prstGeom prst="rect">
                <a:avLst/>
              </a:prstGeom>
            </p:spPr>
          </p:pic>
        </p:grpSp>
      </p:grpSp>
      <p:cxnSp>
        <p:nvCxnSpPr>
          <p:cNvPr id="30" name="Straight Connector 29">
            <a:extLst>
              <a:ext uri="{FF2B5EF4-FFF2-40B4-BE49-F238E27FC236}">
                <a16:creationId xmlns:a16="http://schemas.microsoft.com/office/drawing/2014/main" id="{E043C991-54FA-456A-B4CC-D5346BA4B492}"/>
              </a:ext>
            </a:extLst>
          </p:cNvPr>
          <p:cNvCxnSpPr/>
          <p:nvPr/>
        </p:nvCxnSpPr>
        <p:spPr>
          <a:xfrm>
            <a:off x="1071210" y="2361681"/>
            <a:ext cx="1209962" cy="0"/>
          </a:xfrm>
          <a:prstGeom prst="line">
            <a:avLst/>
          </a:prstGeom>
        </p:spPr>
        <p:style>
          <a:lnRef idx="2">
            <a:schemeClr val="dk1"/>
          </a:lnRef>
          <a:fillRef idx="0">
            <a:schemeClr val="dk1"/>
          </a:fillRef>
          <a:effectRef idx="1">
            <a:schemeClr val="dk1"/>
          </a:effectRef>
          <a:fontRef idx="minor">
            <a:schemeClr val="tx1"/>
          </a:fontRef>
        </p:style>
      </p:cxnSp>
      <p:cxnSp>
        <p:nvCxnSpPr>
          <p:cNvPr id="43" name="Straight Connector 42">
            <a:extLst>
              <a:ext uri="{FF2B5EF4-FFF2-40B4-BE49-F238E27FC236}">
                <a16:creationId xmlns:a16="http://schemas.microsoft.com/office/drawing/2014/main" id="{4EAA7CA0-69BE-4ABD-9D82-37AB24D77FB8}"/>
              </a:ext>
            </a:extLst>
          </p:cNvPr>
          <p:cNvCxnSpPr/>
          <p:nvPr/>
        </p:nvCxnSpPr>
        <p:spPr>
          <a:xfrm>
            <a:off x="7012222" y="2379876"/>
            <a:ext cx="1209962" cy="0"/>
          </a:xfrm>
          <a:prstGeom prst="line">
            <a:avLst/>
          </a:prstGeom>
        </p:spPr>
        <p:style>
          <a:lnRef idx="2">
            <a:schemeClr val="dk1"/>
          </a:lnRef>
          <a:fillRef idx="0">
            <a:schemeClr val="dk1"/>
          </a:fillRef>
          <a:effectRef idx="1">
            <a:schemeClr val="dk1"/>
          </a:effectRef>
          <a:fontRef idx="minor">
            <a:schemeClr val="tx1"/>
          </a:fontRef>
        </p:style>
      </p:cxnSp>
      <p:cxnSp>
        <p:nvCxnSpPr>
          <p:cNvPr id="48" name="Straight Connector 47">
            <a:extLst>
              <a:ext uri="{FF2B5EF4-FFF2-40B4-BE49-F238E27FC236}">
                <a16:creationId xmlns:a16="http://schemas.microsoft.com/office/drawing/2014/main" id="{5FC23CB5-7048-407A-8AB3-3BE4CB6881F7}"/>
              </a:ext>
            </a:extLst>
          </p:cNvPr>
          <p:cNvCxnSpPr/>
          <p:nvPr/>
        </p:nvCxnSpPr>
        <p:spPr>
          <a:xfrm>
            <a:off x="9939495" y="2365852"/>
            <a:ext cx="1209962" cy="0"/>
          </a:xfrm>
          <a:prstGeom prst="line">
            <a:avLst/>
          </a:prstGeom>
        </p:spPr>
        <p:style>
          <a:lnRef idx="2">
            <a:schemeClr val="dk1"/>
          </a:lnRef>
          <a:fillRef idx="0">
            <a:schemeClr val="dk1"/>
          </a:fillRef>
          <a:effectRef idx="1">
            <a:schemeClr val="dk1"/>
          </a:effectRef>
          <a:fontRef idx="minor">
            <a:schemeClr val="tx1"/>
          </a:fontRef>
        </p:style>
      </p:cxnSp>
      <p:grpSp>
        <p:nvGrpSpPr>
          <p:cNvPr id="11" name="Group 10">
            <a:extLst>
              <a:ext uri="{FF2B5EF4-FFF2-40B4-BE49-F238E27FC236}">
                <a16:creationId xmlns:a16="http://schemas.microsoft.com/office/drawing/2014/main" id="{B2755F3A-58E3-4A5F-AB8C-1CB8224416AA}"/>
              </a:ext>
            </a:extLst>
          </p:cNvPr>
          <p:cNvGrpSpPr/>
          <p:nvPr/>
        </p:nvGrpSpPr>
        <p:grpSpPr>
          <a:xfrm>
            <a:off x="3144166" y="1824054"/>
            <a:ext cx="2707872" cy="4457949"/>
            <a:chOff x="3144166" y="1824054"/>
            <a:chExt cx="2707872" cy="4457949"/>
          </a:xfrm>
        </p:grpSpPr>
        <p:sp>
          <p:nvSpPr>
            <p:cNvPr id="15" name="Rectangle: Rounded Corners 14">
              <a:extLst>
                <a:ext uri="{FF2B5EF4-FFF2-40B4-BE49-F238E27FC236}">
                  <a16:creationId xmlns:a16="http://schemas.microsoft.com/office/drawing/2014/main" id="{F641F614-F8E6-4DA3-9095-E5B1C930E8ED}"/>
                </a:ext>
              </a:extLst>
            </p:cNvPr>
            <p:cNvSpPr/>
            <p:nvPr/>
          </p:nvSpPr>
          <p:spPr>
            <a:xfrm>
              <a:off x="3393563" y="1824054"/>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8" name="TextBox 17">
              <a:extLst>
                <a:ext uri="{FF2B5EF4-FFF2-40B4-BE49-F238E27FC236}">
                  <a16:creationId xmlns:a16="http://schemas.microsoft.com/office/drawing/2014/main" id="{9274130D-F640-43BA-8429-C7E0662CC187}"/>
                </a:ext>
              </a:extLst>
            </p:cNvPr>
            <p:cNvSpPr txBox="1"/>
            <p:nvPr/>
          </p:nvSpPr>
          <p:spPr>
            <a:xfrm>
              <a:off x="3746046" y="1992866"/>
              <a:ext cx="1993409" cy="369332"/>
            </a:xfrm>
            <a:prstGeom prst="rect">
              <a:avLst/>
            </a:prstGeom>
            <a:noFill/>
          </p:spPr>
          <p:txBody>
            <a:bodyPr wrap="square" rtlCol="0">
              <a:spAutoFit/>
            </a:bodyPr>
            <a:lstStyle/>
            <a:p>
              <a:r>
                <a:rPr lang="en-IN" sz="1800" dirty="0">
                  <a:latin typeface="Poppins Black" panose="00000A00000000000000" pitchFamily="2" charset="0"/>
                  <a:cs typeface="Poppins Black" panose="00000A00000000000000" pitchFamily="2" charset="0"/>
                </a:rPr>
                <a:t>KEY FEATURES</a:t>
              </a:r>
            </a:p>
          </p:txBody>
        </p:sp>
        <p:pic>
          <p:nvPicPr>
            <p:cNvPr id="28" name="Picture 27">
              <a:extLst>
                <a:ext uri="{FF2B5EF4-FFF2-40B4-BE49-F238E27FC236}">
                  <a16:creationId xmlns:a16="http://schemas.microsoft.com/office/drawing/2014/main" id="{C1804C5D-99FA-4C7A-9197-67FDDA79BD0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44166" y="2918019"/>
              <a:ext cx="2707872" cy="2354102"/>
            </a:xfrm>
            <a:prstGeom prst="rect">
              <a:avLst/>
            </a:prstGeom>
          </p:spPr>
        </p:pic>
      </p:grpSp>
      <p:cxnSp>
        <p:nvCxnSpPr>
          <p:cNvPr id="38" name="Straight Connector 37">
            <a:extLst>
              <a:ext uri="{FF2B5EF4-FFF2-40B4-BE49-F238E27FC236}">
                <a16:creationId xmlns:a16="http://schemas.microsoft.com/office/drawing/2014/main" id="{9C0846CC-8DD1-4FC6-ADDD-332A3EFA3C9B}"/>
              </a:ext>
            </a:extLst>
          </p:cNvPr>
          <p:cNvCxnSpPr/>
          <p:nvPr/>
        </p:nvCxnSpPr>
        <p:spPr>
          <a:xfrm>
            <a:off x="4057426" y="2371038"/>
            <a:ext cx="1209962" cy="0"/>
          </a:xfrm>
          <a:prstGeom prst="line">
            <a:avLst/>
          </a:prstGeom>
        </p:spPr>
        <p:style>
          <a:lnRef idx="2">
            <a:schemeClr val="dk1"/>
          </a:lnRef>
          <a:fillRef idx="0">
            <a:schemeClr val="dk1"/>
          </a:fillRef>
          <a:effectRef idx="1">
            <a:schemeClr val="dk1"/>
          </a:effectRef>
          <a:fontRef idx="minor">
            <a:schemeClr val="tx1"/>
          </a:fontRef>
        </p:style>
      </p:cxnSp>
      <p:sp>
        <p:nvSpPr>
          <p:cNvPr id="50" name="TextBox 49">
            <a:extLst>
              <a:ext uri="{FF2B5EF4-FFF2-40B4-BE49-F238E27FC236}">
                <a16:creationId xmlns:a16="http://schemas.microsoft.com/office/drawing/2014/main" id="{58A5B413-9132-4BB7-BF21-BA97312828D2}"/>
              </a:ext>
            </a:extLst>
          </p:cNvPr>
          <p:cNvSpPr txBox="1"/>
          <p:nvPr/>
        </p:nvSpPr>
        <p:spPr>
          <a:xfrm>
            <a:off x="-7849285" y="1718001"/>
            <a:ext cx="5680791" cy="4489434"/>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User reviews and ratings for restaurants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Detailed restaurant information, including contact details and address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Personalized favorites list for easy reference</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"Drops" feature for users to upload and share food vlog videos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Restaurant submission feature for users to suggest new restaurants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Admin panel for managing restaurant information and review user submitted suggestions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Mobile-friendly platform for easy access on-the-go</a:t>
            </a:r>
            <a:endParaRPr lang="en-IN" sz="1600" dirty="0">
              <a:latin typeface="Poppins Medium" panose="00000600000000000000" pitchFamily="2" charset="0"/>
              <a:cs typeface="Poppins Medium" panose="00000600000000000000" pitchFamily="2" charset="0"/>
            </a:endParaRPr>
          </a:p>
        </p:txBody>
      </p:sp>
    </p:spTree>
    <p:extLst>
      <p:ext uri="{BB962C8B-B14F-4D97-AF65-F5344CB8AC3E}">
        <p14:creationId xmlns:p14="http://schemas.microsoft.com/office/powerpoint/2010/main" val="6772259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C2E8892-12E6-4AF8-9C5C-A661EBBF45EE}"/>
              </a:ext>
            </a:extLst>
          </p:cNvPr>
          <p:cNvSpPr/>
          <p:nvPr/>
        </p:nvSpPr>
        <p:spPr>
          <a:xfrm>
            <a:off x="0" y="0"/>
            <a:ext cx="12192000" cy="6858000"/>
          </a:xfrm>
          <a:prstGeom prst="rect">
            <a:avLst/>
          </a:prstGeom>
          <a:solidFill>
            <a:srgbClr val="0156ED"/>
          </a:solidFill>
          <a:ln>
            <a:noFill/>
          </a:ln>
          <a:effectLst>
            <a:innerShdw blurRad="114300">
              <a:schemeClr val="bg1"/>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137" name="Group 136">
            <a:extLst>
              <a:ext uri="{FF2B5EF4-FFF2-40B4-BE49-F238E27FC236}">
                <a16:creationId xmlns:a16="http://schemas.microsoft.com/office/drawing/2014/main" id="{97E96E3C-F41D-4DD7-93BF-ADEF62BBE20B}"/>
              </a:ext>
            </a:extLst>
          </p:cNvPr>
          <p:cNvGrpSpPr/>
          <p:nvPr/>
        </p:nvGrpSpPr>
        <p:grpSpPr>
          <a:xfrm>
            <a:off x="-1544220" y="-651867"/>
            <a:ext cx="15280440" cy="8161734"/>
            <a:chOff x="-532088" y="-773215"/>
            <a:chExt cx="15280440" cy="8161734"/>
          </a:xfrm>
        </p:grpSpPr>
        <p:grpSp>
          <p:nvGrpSpPr>
            <p:cNvPr id="138" name="Group 137">
              <a:extLst>
                <a:ext uri="{FF2B5EF4-FFF2-40B4-BE49-F238E27FC236}">
                  <a16:creationId xmlns:a16="http://schemas.microsoft.com/office/drawing/2014/main" id="{75C50A22-7224-46CD-8ABC-EFC2EDA4C3B3}"/>
                </a:ext>
              </a:extLst>
            </p:cNvPr>
            <p:cNvGrpSpPr/>
            <p:nvPr/>
          </p:nvGrpSpPr>
          <p:grpSpPr>
            <a:xfrm>
              <a:off x="3107367" y="-718001"/>
              <a:ext cx="4332681" cy="8106520"/>
              <a:chOff x="3774253" y="-742359"/>
              <a:chExt cx="4332681" cy="8106520"/>
            </a:xfrm>
            <a:noFill/>
          </p:grpSpPr>
          <p:sp>
            <p:nvSpPr>
              <p:cNvPr id="175" name="TextBox 174">
                <a:extLst>
                  <a:ext uri="{FF2B5EF4-FFF2-40B4-BE49-F238E27FC236}">
                    <a16:creationId xmlns:a16="http://schemas.microsoft.com/office/drawing/2014/main" id="{4B055773-909D-466D-A236-9D0CC806BC09}"/>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76" name="TextBox 175">
                <a:extLst>
                  <a:ext uri="{FF2B5EF4-FFF2-40B4-BE49-F238E27FC236}">
                    <a16:creationId xmlns:a16="http://schemas.microsoft.com/office/drawing/2014/main" id="{CBB4BB1C-194E-4BFE-88E7-82DB52AD6441}"/>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77" name="TextBox 176">
                <a:extLst>
                  <a:ext uri="{FF2B5EF4-FFF2-40B4-BE49-F238E27FC236}">
                    <a16:creationId xmlns:a16="http://schemas.microsoft.com/office/drawing/2014/main" id="{2870D945-F892-49B7-B668-47D28421232D}"/>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78" name="TextBox 177">
                <a:extLst>
                  <a:ext uri="{FF2B5EF4-FFF2-40B4-BE49-F238E27FC236}">
                    <a16:creationId xmlns:a16="http://schemas.microsoft.com/office/drawing/2014/main" id="{181C6075-B176-4B14-9B0E-3118847CD738}"/>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79" name="TextBox 178">
                <a:extLst>
                  <a:ext uri="{FF2B5EF4-FFF2-40B4-BE49-F238E27FC236}">
                    <a16:creationId xmlns:a16="http://schemas.microsoft.com/office/drawing/2014/main" id="{92954D48-5547-454D-83B7-45C93EB8A929}"/>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80" name="TextBox 179">
                <a:extLst>
                  <a:ext uri="{FF2B5EF4-FFF2-40B4-BE49-F238E27FC236}">
                    <a16:creationId xmlns:a16="http://schemas.microsoft.com/office/drawing/2014/main" id="{39194115-14AE-453F-9959-F9EAB952B010}"/>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81" name="TextBox 180">
                <a:extLst>
                  <a:ext uri="{FF2B5EF4-FFF2-40B4-BE49-F238E27FC236}">
                    <a16:creationId xmlns:a16="http://schemas.microsoft.com/office/drawing/2014/main" id="{7759E05C-DF7B-4A3F-80E1-9EED29C67EB6}"/>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82" name="TextBox 181">
                <a:extLst>
                  <a:ext uri="{FF2B5EF4-FFF2-40B4-BE49-F238E27FC236}">
                    <a16:creationId xmlns:a16="http://schemas.microsoft.com/office/drawing/2014/main" id="{C3F2CA5F-D08A-49F6-B498-1F675082701D}"/>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83" name="TextBox 182">
                <a:extLst>
                  <a:ext uri="{FF2B5EF4-FFF2-40B4-BE49-F238E27FC236}">
                    <a16:creationId xmlns:a16="http://schemas.microsoft.com/office/drawing/2014/main" id="{E975809F-BC30-4EA0-8BC0-508FCA8EC957}"/>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84" name="TextBox 183">
                <a:extLst>
                  <a:ext uri="{FF2B5EF4-FFF2-40B4-BE49-F238E27FC236}">
                    <a16:creationId xmlns:a16="http://schemas.microsoft.com/office/drawing/2014/main" id="{B352C1C2-8E90-4736-9D4E-415628B25C5C}"/>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85" name="TextBox 184">
                <a:extLst>
                  <a:ext uri="{FF2B5EF4-FFF2-40B4-BE49-F238E27FC236}">
                    <a16:creationId xmlns:a16="http://schemas.microsoft.com/office/drawing/2014/main" id="{26770543-7374-4E13-BCA6-788C6991AAC5}"/>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139" name="Group 138">
              <a:extLst>
                <a:ext uri="{FF2B5EF4-FFF2-40B4-BE49-F238E27FC236}">
                  <a16:creationId xmlns:a16="http://schemas.microsoft.com/office/drawing/2014/main" id="{0058F400-C5AF-485C-96DA-08415D8E1E94}"/>
                </a:ext>
              </a:extLst>
            </p:cNvPr>
            <p:cNvGrpSpPr/>
            <p:nvPr/>
          </p:nvGrpSpPr>
          <p:grpSpPr>
            <a:xfrm>
              <a:off x="-532088" y="-718001"/>
              <a:ext cx="4332681" cy="8106520"/>
              <a:chOff x="3774253" y="-742359"/>
              <a:chExt cx="4332681" cy="8106520"/>
            </a:xfrm>
            <a:noFill/>
          </p:grpSpPr>
          <p:sp>
            <p:nvSpPr>
              <p:cNvPr id="164" name="TextBox 163">
                <a:extLst>
                  <a:ext uri="{FF2B5EF4-FFF2-40B4-BE49-F238E27FC236}">
                    <a16:creationId xmlns:a16="http://schemas.microsoft.com/office/drawing/2014/main" id="{216CFD00-D2EA-45F0-A5FC-5297E619CE69}"/>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65" name="TextBox 164">
                <a:extLst>
                  <a:ext uri="{FF2B5EF4-FFF2-40B4-BE49-F238E27FC236}">
                    <a16:creationId xmlns:a16="http://schemas.microsoft.com/office/drawing/2014/main" id="{33AACE37-39B3-479C-88EA-6C071A4CCDC2}"/>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66" name="TextBox 165">
                <a:extLst>
                  <a:ext uri="{FF2B5EF4-FFF2-40B4-BE49-F238E27FC236}">
                    <a16:creationId xmlns:a16="http://schemas.microsoft.com/office/drawing/2014/main" id="{FB9ECCC7-13B2-40DF-BC66-0CAB93BB3659}"/>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67" name="TextBox 166">
                <a:extLst>
                  <a:ext uri="{FF2B5EF4-FFF2-40B4-BE49-F238E27FC236}">
                    <a16:creationId xmlns:a16="http://schemas.microsoft.com/office/drawing/2014/main" id="{A7EEF1C3-2C41-492D-96E2-A8AB95E1FECB}"/>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68" name="TextBox 167">
                <a:extLst>
                  <a:ext uri="{FF2B5EF4-FFF2-40B4-BE49-F238E27FC236}">
                    <a16:creationId xmlns:a16="http://schemas.microsoft.com/office/drawing/2014/main" id="{CDE3AAA2-58B6-4B5C-9F07-BCD5CF557002}"/>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69" name="TextBox 168">
                <a:extLst>
                  <a:ext uri="{FF2B5EF4-FFF2-40B4-BE49-F238E27FC236}">
                    <a16:creationId xmlns:a16="http://schemas.microsoft.com/office/drawing/2014/main" id="{97602B15-9821-45F5-BC83-A665C2D4E798}"/>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70" name="TextBox 169">
                <a:extLst>
                  <a:ext uri="{FF2B5EF4-FFF2-40B4-BE49-F238E27FC236}">
                    <a16:creationId xmlns:a16="http://schemas.microsoft.com/office/drawing/2014/main" id="{A29B67D2-4DAA-42F3-8E2E-2B132454659D}"/>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71" name="TextBox 170">
                <a:extLst>
                  <a:ext uri="{FF2B5EF4-FFF2-40B4-BE49-F238E27FC236}">
                    <a16:creationId xmlns:a16="http://schemas.microsoft.com/office/drawing/2014/main" id="{A15A96CF-8FAD-46C0-88E7-8827D016EF52}"/>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72" name="TextBox 171">
                <a:extLst>
                  <a:ext uri="{FF2B5EF4-FFF2-40B4-BE49-F238E27FC236}">
                    <a16:creationId xmlns:a16="http://schemas.microsoft.com/office/drawing/2014/main" id="{D7B6FE8F-CF19-4622-9F8E-296EDCB50F46}"/>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73" name="TextBox 172">
                <a:extLst>
                  <a:ext uri="{FF2B5EF4-FFF2-40B4-BE49-F238E27FC236}">
                    <a16:creationId xmlns:a16="http://schemas.microsoft.com/office/drawing/2014/main" id="{18E2F620-3B42-4B6E-ADF2-926F97FDCF8D}"/>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74" name="TextBox 173">
                <a:extLst>
                  <a:ext uri="{FF2B5EF4-FFF2-40B4-BE49-F238E27FC236}">
                    <a16:creationId xmlns:a16="http://schemas.microsoft.com/office/drawing/2014/main" id="{9A0F27E4-971D-4294-A848-2CD53BDD1082}"/>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140" name="Group 139">
              <a:extLst>
                <a:ext uri="{FF2B5EF4-FFF2-40B4-BE49-F238E27FC236}">
                  <a16:creationId xmlns:a16="http://schemas.microsoft.com/office/drawing/2014/main" id="{2C858413-0720-4AFE-9309-B4089777DAD6}"/>
                </a:ext>
              </a:extLst>
            </p:cNvPr>
            <p:cNvGrpSpPr/>
            <p:nvPr/>
          </p:nvGrpSpPr>
          <p:grpSpPr>
            <a:xfrm>
              <a:off x="6782266" y="-773215"/>
              <a:ext cx="4332681" cy="8106520"/>
              <a:chOff x="3774253" y="-742359"/>
              <a:chExt cx="4332681" cy="8106520"/>
            </a:xfrm>
            <a:noFill/>
          </p:grpSpPr>
          <p:sp>
            <p:nvSpPr>
              <p:cNvPr id="153" name="TextBox 152">
                <a:extLst>
                  <a:ext uri="{FF2B5EF4-FFF2-40B4-BE49-F238E27FC236}">
                    <a16:creationId xmlns:a16="http://schemas.microsoft.com/office/drawing/2014/main" id="{CC9D2A9C-3809-405A-B1B1-AD19B3CA540A}"/>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54" name="TextBox 153">
                <a:extLst>
                  <a:ext uri="{FF2B5EF4-FFF2-40B4-BE49-F238E27FC236}">
                    <a16:creationId xmlns:a16="http://schemas.microsoft.com/office/drawing/2014/main" id="{30AFF0F6-1730-43CF-A516-079FD3F65AD6}"/>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55" name="TextBox 154">
                <a:extLst>
                  <a:ext uri="{FF2B5EF4-FFF2-40B4-BE49-F238E27FC236}">
                    <a16:creationId xmlns:a16="http://schemas.microsoft.com/office/drawing/2014/main" id="{32C8D6E0-7024-4CD0-8E51-C7D151555F9B}"/>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56" name="TextBox 155">
                <a:extLst>
                  <a:ext uri="{FF2B5EF4-FFF2-40B4-BE49-F238E27FC236}">
                    <a16:creationId xmlns:a16="http://schemas.microsoft.com/office/drawing/2014/main" id="{B0D93EF0-6022-453D-A56B-5B2B91292F06}"/>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57" name="TextBox 156">
                <a:extLst>
                  <a:ext uri="{FF2B5EF4-FFF2-40B4-BE49-F238E27FC236}">
                    <a16:creationId xmlns:a16="http://schemas.microsoft.com/office/drawing/2014/main" id="{BAE32334-506A-42EB-95C2-CD0066410D98}"/>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58" name="TextBox 157">
                <a:extLst>
                  <a:ext uri="{FF2B5EF4-FFF2-40B4-BE49-F238E27FC236}">
                    <a16:creationId xmlns:a16="http://schemas.microsoft.com/office/drawing/2014/main" id="{D4D67F6C-8049-4F78-A3F6-83A1624B5358}"/>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59" name="TextBox 158">
                <a:extLst>
                  <a:ext uri="{FF2B5EF4-FFF2-40B4-BE49-F238E27FC236}">
                    <a16:creationId xmlns:a16="http://schemas.microsoft.com/office/drawing/2014/main" id="{2A4C33B6-D616-4B9C-AC86-09E56C3DADD3}"/>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60" name="TextBox 159">
                <a:extLst>
                  <a:ext uri="{FF2B5EF4-FFF2-40B4-BE49-F238E27FC236}">
                    <a16:creationId xmlns:a16="http://schemas.microsoft.com/office/drawing/2014/main" id="{E7E73522-8BD6-477F-8117-DEF864EE65B8}"/>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61" name="TextBox 160">
                <a:extLst>
                  <a:ext uri="{FF2B5EF4-FFF2-40B4-BE49-F238E27FC236}">
                    <a16:creationId xmlns:a16="http://schemas.microsoft.com/office/drawing/2014/main" id="{60007817-EFBD-4D47-8F9A-CAE9BE6391A6}"/>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62" name="TextBox 161">
                <a:extLst>
                  <a:ext uri="{FF2B5EF4-FFF2-40B4-BE49-F238E27FC236}">
                    <a16:creationId xmlns:a16="http://schemas.microsoft.com/office/drawing/2014/main" id="{FDE06383-606F-4AC6-A0F5-68EC79DA94AE}"/>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63" name="TextBox 162">
                <a:extLst>
                  <a:ext uri="{FF2B5EF4-FFF2-40B4-BE49-F238E27FC236}">
                    <a16:creationId xmlns:a16="http://schemas.microsoft.com/office/drawing/2014/main" id="{9EACD4ED-83DF-4BEB-8213-EA0CC0901629}"/>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141" name="Group 140">
              <a:extLst>
                <a:ext uri="{FF2B5EF4-FFF2-40B4-BE49-F238E27FC236}">
                  <a16:creationId xmlns:a16="http://schemas.microsoft.com/office/drawing/2014/main" id="{EFD371D9-24BB-4F34-A84A-E7847D5D5432}"/>
                </a:ext>
              </a:extLst>
            </p:cNvPr>
            <p:cNvGrpSpPr/>
            <p:nvPr/>
          </p:nvGrpSpPr>
          <p:grpSpPr>
            <a:xfrm>
              <a:off x="10415671" y="-773215"/>
              <a:ext cx="4332681" cy="8106520"/>
              <a:chOff x="3774253" y="-742359"/>
              <a:chExt cx="4332681" cy="8106520"/>
            </a:xfrm>
            <a:noFill/>
          </p:grpSpPr>
          <p:sp>
            <p:nvSpPr>
              <p:cNvPr id="142" name="TextBox 141">
                <a:extLst>
                  <a:ext uri="{FF2B5EF4-FFF2-40B4-BE49-F238E27FC236}">
                    <a16:creationId xmlns:a16="http://schemas.microsoft.com/office/drawing/2014/main" id="{1EC27DEF-4D4F-4965-9ED8-14FB66FD3517}"/>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43" name="TextBox 142">
                <a:extLst>
                  <a:ext uri="{FF2B5EF4-FFF2-40B4-BE49-F238E27FC236}">
                    <a16:creationId xmlns:a16="http://schemas.microsoft.com/office/drawing/2014/main" id="{8EEF2AE3-8473-4D0B-A8DE-E3128AF23FEF}"/>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44" name="TextBox 143">
                <a:extLst>
                  <a:ext uri="{FF2B5EF4-FFF2-40B4-BE49-F238E27FC236}">
                    <a16:creationId xmlns:a16="http://schemas.microsoft.com/office/drawing/2014/main" id="{790693F1-8E1F-4F73-A6FA-5F87043CF2D9}"/>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45" name="TextBox 144">
                <a:extLst>
                  <a:ext uri="{FF2B5EF4-FFF2-40B4-BE49-F238E27FC236}">
                    <a16:creationId xmlns:a16="http://schemas.microsoft.com/office/drawing/2014/main" id="{10080A08-DF90-422E-8C68-E7D1DCD8E562}"/>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46" name="TextBox 145">
                <a:extLst>
                  <a:ext uri="{FF2B5EF4-FFF2-40B4-BE49-F238E27FC236}">
                    <a16:creationId xmlns:a16="http://schemas.microsoft.com/office/drawing/2014/main" id="{AEC39223-7DBB-4388-B26F-B0AC4DE9BFB7}"/>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47" name="TextBox 146">
                <a:extLst>
                  <a:ext uri="{FF2B5EF4-FFF2-40B4-BE49-F238E27FC236}">
                    <a16:creationId xmlns:a16="http://schemas.microsoft.com/office/drawing/2014/main" id="{A959976F-92A0-495C-B09A-FC1BA2871684}"/>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48" name="TextBox 147">
                <a:extLst>
                  <a:ext uri="{FF2B5EF4-FFF2-40B4-BE49-F238E27FC236}">
                    <a16:creationId xmlns:a16="http://schemas.microsoft.com/office/drawing/2014/main" id="{11561AB9-81F0-4844-903C-21D1E2F39535}"/>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49" name="TextBox 148">
                <a:extLst>
                  <a:ext uri="{FF2B5EF4-FFF2-40B4-BE49-F238E27FC236}">
                    <a16:creationId xmlns:a16="http://schemas.microsoft.com/office/drawing/2014/main" id="{FBF7A332-F75F-4DDC-8D87-F663B3F20E5C}"/>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50" name="TextBox 149">
                <a:extLst>
                  <a:ext uri="{FF2B5EF4-FFF2-40B4-BE49-F238E27FC236}">
                    <a16:creationId xmlns:a16="http://schemas.microsoft.com/office/drawing/2014/main" id="{EBC11AEB-273F-4B44-AD35-B49F17AD3B8F}"/>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51" name="TextBox 150">
                <a:extLst>
                  <a:ext uri="{FF2B5EF4-FFF2-40B4-BE49-F238E27FC236}">
                    <a16:creationId xmlns:a16="http://schemas.microsoft.com/office/drawing/2014/main" id="{60AE1E57-7F32-4FFF-80AB-C1D014C486AC}"/>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52" name="TextBox 151">
                <a:extLst>
                  <a:ext uri="{FF2B5EF4-FFF2-40B4-BE49-F238E27FC236}">
                    <a16:creationId xmlns:a16="http://schemas.microsoft.com/office/drawing/2014/main" id="{0344500A-1388-4085-B1D8-CA41287CD72A}"/>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sp>
        <p:nvSpPr>
          <p:cNvPr id="2" name="TextBox 1">
            <a:extLst>
              <a:ext uri="{FF2B5EF4-FFF2-40B4-BE49-F238E27FC236}">
                <a16:creationId xmlns:a16="http://schemas.microsoft.com/office/drawing/2014/main" id="{B60848EA-B8C1-49FF-A271-E2258A67EFE3}"/>
              </a:ext>
            </a:extLst>
          </p:cNvPr>
          <p:cNvSpPr txBox="1"/>
          <p:nvPr/>
        </p:nvSpPr>
        <p:spPr>
          <a:xfrm>
            <a:off x="4216564" y="0"/>
            <a:ext cx="3758872" cy="1015663"/>
          </a:xfrm>
          <a:prstGeom prst="rect">
            <a:avLst/>
          </a:prstGeom>
          <a:noFill/>
          <a:effectLst>
            <a:outerShdw blurRad="50800" dist="76200" dir="4080000" algn="t" rotWithShape="0">
              <a:prstClr val="black">
                <a:alpha val="40000"/>
              </a:prstClr>
            </a:outerShdw>
          </a:effectLst>
        </p:spPr>
        <p:txBody>
          <a:bodyPr wrap="square" rtlCol="0">
            <a:spAutoFit/>
          </a:bodyPr>
          <a:lstStyle/>
          <a:p>
            <a:pPr algn="ctr"/>
            <a:r>
              <a:rPr lang="en-US" sz="6000" dirty="0">
                <a:solidFill>
                  <a:schemeClr val="bg1"/>
                </a:solidFill>
                <a:latin typeface="Coolvetica Rg" panose="020B0603030602020004" pitchFamily="34" charset="0"/>
              </a:rPr>
              <a:t>eat</a:t>
            </a:r>
            <a:r>
              <a:rPr lang="en-US" sz="6000" dirty="0">
                <a:solidFill>
                  <a:srgbClr val="FFFF00"/>
                </a:solidFill>
                <a:latin typeface="Coolvetica Rg" panose="020B0603030602020004" pitchFamily="34" charset="0"/>
              </a:rPr>
              <a:t>ables</a:t>
            </a:r>
          </a:p>
        </p:txBody>
      </p:sp>
      <p:sp>
        <p:nvSpPr>
          <p:cNvPr id="20" name="TextBox 19">
            <a:extLst>
              <a:ext uri="{FF2B5EF4-FFF2-40B4-BE49-F238E27FC236}">
                <a16:creationId xmlns:a16="http://schemas.microsoft.com/office/drawing/2014/main" id="{E6BA3EAF-32D6-4FDF-9B4D-7F019D110DF8}"/>
              </a:ext>
            </a:extLst>
          </p:cNvPr>
          <p:cNvSpPr txBox="1"/>
          <p:nvPr/>
        </p:nvSpPr>
        <p:spPr>
          <a:xfrm>
            <a:off x="13393014" y="5272121"/>
            <a:ext cx="3683000" cy="1384995"/>
          </a:xfrm>
          <a:prstGeom prst="rect">
            <a:avLst/>
          </a:prstGeom>
          <a:noFill/>
        </p:spPr>
        <p:txBody>
          <a:bodyPr wrap="square" rtlCol="0">
            <a:spAutoFit/>
          </a:bodyPr>
          <a:lstStyle/>
          <a:p>
            <a:r>
              <a:rPr lang="en-US" sz="2800" dirty="0">
                <a:solidFill>
                  <a:schemeClr val="bg1"/>
                </a:solidFill>
                <a:latin typeface="Bahnschrift SemiBold Condensed" panose="020B0502040204020203" pitchFamily="34" charset="0"/>
                <a:cs typeface="Poppins SemiBold" panose="00000700000000000000" pitchFamily="2" charset="0"/>
              </a:rPr>
              <a:t>204682 – Ashwin K.V</a:t>
            </a:r>
          </a:p>
          <a:p>
            <a:r>
              <a:rPr lang="en-US" sz="2800" dirty="0">
                <a:solidFill>
                  <a:schemeClr val="bg1"/>
                </a:solidFill>
                <a:latin typeface="Bahnschrift SemiBold Condensed" panose="020B0502040204020203" pitchFamily="34" charset="0"/>
                <a:cs typeface="Poppins SemiBold" panose="00000700000000000000" pitchFamily="2" charset="0"/>
              </a:rPr>
              <a:t>204683 – Darshan Dinesh M.P</a:t>
            </a:r>
          </a:p>
          <a:p>
            <a:r>
              <a:rPr lang="en-US" sz="2800" dirty="0">
                <a:solidFill>
                  <a:schemeClr val="bg1"/>
                </a:solidFill>
                <a:latin typeface="Bahnschrift SemiBold Condensed" panose="020B0502040204020203" pitchFamily="34" charset="0"/>
                <a:cs typeface="Poppins SemiBold" panose="00000700000000000000" pitchFamily="2" charset="0"/>
              </a:rPr>
              <a:t>204684 – </a:t>
            </a:r>
            <a:r>
              <a:rPr lang="en-US" sz="2800" dirty="0" err="1">
                <a:solidFill>
                  <a:schemeClr val="bg1"/>
                </a:solidFill>
                <a:latin typeface="Bahnschrift SemiBold Condensed" panose="020B0502040204020203" pitchFamily="34" charset="0"/>
                <a:cs typeface="Poppins SemiBold" panose="00000700000000000000" pitchFamily="2" charset="0"/>
              </a:rPr>
              <a:t>Delbin</a:t>
            </a:r>
            <a:r>
              <a:rPr lang="en-US" sz="2800" dirty="0">
                <a:solidFill>
                  <a:schemeClr val="bg1"/>
                </a:solidFill>
                <a:latin typeface="Bahnschrift SemiBold Condensed" panose="020B0502040204020203" pitchFamily="34" charset="0"/>
                <a:cs typeface="Poppins SemiBold" panose="00000700000000000000" pitchFamily="2" charset="0"/>
              </a:rPr>
              <a:t> George</a:t>
            </a:r>
            <a:endParaRPr lang="en-IN" sz="2800" dirty="0">
              <a:solidFill>
                <a:schemeClr val="bg1"/>
              </a:solidFill>
              <a:latin typeface="Bahnschrift SemiBold Condensed" panose="020B0502040204020203" pitchFamily="34" charset="0"/>
              <a:cs typeface="Poppins SemiBold" panose="00000700000000000000" pitchFamily="2" charset="0"/>
            </a:endParaRPr>
          </a:p>
        </p:txBody>
      </p:sp>
      <p:sp>
        <p:nvSpPr>
          <p:cNvPr id="10" name="TextBox 9">
            <a:extLst>
              <a:ext uri="{FF2B5EF4-FFF2-40B4-BE49-F238E27FC236}">
                <a16:creationId xmlns:a16="http://schemas.microsoft.com/office/drawing/2014/main" id="{97789FE6-2468-437A-9631-A9E6B770E554}"/>
              </a:ext>
            </a:extLst>
          </p:cNvPr>
          <p:cNvSpPr txBox="1"/>
          <p:nvPr/>
        </p:nvSpPr>
        <p:spPr>
          <a:xfrm>
            <a:off x="13393014" y="1429767"/>
            <a:ext cx="6032047" cy="3012107"/>
          </a:xfrm>
          <a:prstGeom prst="rect">
            <a:avLst/>
          </a:prstGeom>
          <a:noFill/>
        </p:spPr>
        <p:txBody>
          <a:bodyPr wrap="square" rtlCol="0">
            <a:spAutoFit/>
          </a:bodyPr>
          <a:lstStyle/>
          <a:p>
            <a:pPr algn="just">
              <a:lnSpc>
                <a:spcPct val="150000"/>
              </a:lnSpc>
            </a:pPr>
            <a:r>
              <a:rPr lang="en-US" sz="1600" dirty="0">
                <a:latin typeface="Poppins Medium" panose="00000600000000000000" pitchFamily="2" charset="0"/>
                <a:cs typeface="Poppins Medium" panose="00000600000000000000" pitchFamily="2" charset="0"/>
              </a:rPr>
              <a:t>EATABLES is a dynamic and user-friendly platform that provides a convenient way for food lovers to discover new dining options. With features like location-based restaurant recommendation, user reviews, personalized favorites lists, vlog uploads, and filtered search results, By creating a community-driven approach, EATABLES fosters engagement and encourages users to share their dining experiences and recommendations with others.</a:t>
            </a:r>
            <a:endParaRPr lang="en-IN" sz="1600" dirty="0">
              <a:latin typeface="Poppins Medium" panose="00000600000000000000" pitchFamily="2" charset="0"/>
              <a:cs typeface="Poppins Medium" panose="00000600000000000000" pitchFamily="2" charset="0"/>
            </a:endParaRPr>
          </a:p>
        </p:txBody>
      </p:sp>
      <p:grpSp>
        <p:nvGrpSpPr>
          <p:cNvPr id="7" name="Group 6">
            <a:extLst>
              <a:ext uri="{FF2B5EF4-FFF2-40B4-BE49-F238E27FC236}">
                <a16:creationId xmlns:a16="http://schemas.microsoft.com/office/drawing/2014/main" id="{E069A0EE-3A35-4F6A-B8EB-D8E2A1FBDA22}"/>
              </a:ext>
            </a:extLst>
          </p:cNvPr>
          <p:cNvGrpSpPr/>
          <p:nvPr/>
        </p:nvGrpSpPr>
        <p:grpSpPr>
          <a:xfrm>
            <a:off x="8993676" y="1824054"/>
            <a:ext cx="2829678" cy="4457949"/>
            <a:chOff x="8993676" y="1824054"/>
            <a:chExt cx="2829678" cy="4457949"/>
          </a:xfrm>
        </p:grpSpPr>
        <p:sp>
          <p:nvSpPr>
            <p:cNvPr id="17" name="Rectangle: Rounded Corners 16">
              <a:extLst>
                <a:ext uri="{FF2B5EF4-FFF2-40B4-BE49-F238E27FC236}">
                  <a16:creationId xmlns:a16="http://schemas.microsoft.com/office/drawing/2014/main" id="{0DA062EF-BD14-469A-927F-648AFE941FAA}"/>
                </a:ext>
              </a:extLst>
            </p:cNvPr>
            <p:cNvSpPr/>
            <p:nvPr/>
          </p:nvSpPr>
          <p:spPr>
            <a:xfrm>
              <a:off x="9286361" y="1824054"/>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21" name="TextBox 20">
              <a:extLst>
                <a:ext uri="{FF2B5EF4-FFF2-40B4-BE49-F238E27FC236}">
                  <a16:creationId xmlns:a16="http://schemas.microsoft.com/office/drawing/2014/main" id="{25F561D5-C97D-41CB-858C-B57135728E01}"/>
                </a:ext>
              </a:extLst>
            </p:cNvPr>
            <p:cNvSpPr txBox="1"/>
            <p:nvPr/>
          </p:nvSpPr>
          <p:spPr>
            <a:xfrm>
              <a:off x="9633196" y="1979827"/>
              <a:ext cx="1993409" cy="382371"/>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CONCLUSION </a:t>
              </a:r>
            </a:p>
          </p:txBody>
        </p:sp>
        <p:pic>
          <p:nvPicPr>
            <p:cNvPr id="26" name="Picture 25">
              <a:extLst>
                <a:ext uri="{FF2B5EF4-FFF2-40B4-BE49-F238E27FC236}">
                  <a16:creationId xmlns:a16="http://schemas.microsoft.com/office/drawing/2014/main" id="{4AFEB2FD-0817-4089-AF2A-50B650080CE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93676" y="2789090"/>
              <a:ext cx="2829678" cy="2829678"/>
            </a:xfrm>
            <a:prstGeom prst="rect">
              <a:avLst/>
            </a:prstGeom>
          </p:spPr>
        </p:pic>
      </p:grpSp>
      <p:grpSp>
        <p:nvGrpSpPr>
          <p:cNvPr id="8" name="Group 7">
            <a:extLst>
              <a:ext uri="{FF2B5EF4-FFF2-40B4-BE49-F238E27FC236}">
                <a16:creationId xmlns:a16="http://schemas.microsoft.com/office/drawing/2014/main" id="{FE9B5DB8-7490-4C9D-A699-0BA565BA4C81}"/>
              </a:ext>
            </a:extLst>
          </p:cNvPr>
          <p:cNvGrpSpPr/>
          <p:nvPr/>
        </p:nvGrpSpPr>
        <p:grpSpPr>
          <a:xfrm>
            <a:off x="5902803" y="1837481"/>
            <a:ext cx="3337956" cy="4457949"/>
            <a:chOff x="5902803" y="1837481"/>
            <a:chExt cx="3337956" cy="4457949"/>
          </a:xfrm>
        </p:grpSpPr>
        <p:sp>
          <p:nvSpPr>
            <p:cNvPr id="16" name="Rectangle: Rounded Corners 15">
              <a:extLst>
                <a:ext uri="{FF2B5EF4-FFF2-40B4-BE49-F238E27FC236}">
                  <a16:creationId xmlns:a16="http://schemas.microsoft.com/office/drawing/2014/main" id="{0704350E-2303-4E60-BA2E-EF74032D59ED}"/>
                </a:ext>
              </a:extLst>
            </p:cNvPr>
            <p:cNvSpPr/>
            <p:nvPr/>
          </p:nvSpPr>
          <p:spPr>
            <a:xfrm>
              <a:off x="6339962" y="1837481"/>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grpSp>
          <p:nvGrpSpPr>
            <p:cNvPr id="5" name="Group 4">
              <a:extLst>
                <a:ext uri="{FF2B5EF4-FFF2-40B4-BE49-F238E27FC236}">
                  <a16:creationId xmlns:a16="http://schemas.microsoft.com/office/drawing/2014/main" id="{4E4BB41A-04B4-4D9A-911E-E604120D31F2}"/>
                </a:ext>
              </a:extLst>
            </p:cNvPr>
            <p:cNvGrpSpPr/>
            <p:nvPr/>
          </p:nvGrpSpPr>
          <p:grpSpPr>
            <a:xfrm>
              <a:off x="5902803" y="2010543"/>
              <a:ext cx="3337956" cy="3588870"/>
              <a:chOff x="5902803" y="2010543"/>
              <a:chExt cx="3337956" cy="3588870"/>
            </a:xfrm>
          </p:grpSpPr>
          <p:sp>
            <p:nvSpPr>
              <p:cNvPr id="19" name="TextBox 18">
                <a:extLst>
                  <a:ext uri="{FF2B5EF4-FFF2-40B4-BE49-F238E27FC236}">
                    <a16:creationId xmlns:a16="http://schemas.microsoft.com/office/drawing/2014/main" id="{092A0BBD-A5AC-4892-965C-7CB540355CDA}"/>
                  </a:ext>
                </a:extLst>
              </p:cNvPr>
              <p:cNvSpPr txBox="1"/>
              <p:nvPr/>
            </p:nvSpPr>
            <p:spPr>
              <a:xfrm>
                <a:off x="6380466" y="2010543"/>
                <a:ext cx="2860293" cy="369332"/>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TECHNOLOGY USED</a:t>
                </a:r>
              </a:p>
            </p:txBody>
          </p:sp>
          <p:pic>
            <p:nvPicPr>
              <p:cNvPr id="27" name="Picture 26">
                <a:extLst>
                  <a:ext uri="{FF2B5EF4-FFF2-40B4-BE49-F238E27FC236}">
                    <a16:creationId xmlns:a16="http://schemas.microsoft.com/office/drawing/2014/main" id="{58B496B0-B4A0-4744-9AE9-9EB08758751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02803" y="2362198"/>
                <a:ext cx="3237215" cy="3237215"/>
              </a:xfrm>
              <a:prstGeom prst="rect">
                <a:avLst/>
              </a:prstGeom>
            </p:spPr>
          </p:pic>
        </p:grpSp>
      </p:grpSp>
      <p:cxnSp>
        <p:nvCxnSpPr>
          <p:cNvPr id="43" name="Straight Connector 42">
            <a:extLst>
              <a:ext uri="{FF2B5EF4-FFF2-40B4-BE49-F238E27FC236}">
                <a16:creationId xmlns:a16="http://schemas.microsoft.com/office/drawing/2014/main" id="{4EAA7CA0-69BE-4ABD-9D82-37AB24D77FB8}"/>
              </a:ext>
            </a:extLst>
          </p:cNvPr>
          <p:cNvCxnSpPr/>
          <p:nvPr/>
        </p:nvCxnSpPr>
        <p:spPr>
          <a:xfrm>
            <a:off x="7012222" y="2379876"/>
            <a:ext cx="1209962" cy="0"/>
          </a:xfrm>
          <a:prstGeom prst="line">
            <a:avLst/>
          </a:prstGeom>
        </p:spPr>
        <p:style>
          <a:lnRef idx="2">
            <a:schemeClr val="dk1"/>
          </a:lnRef>
          <a:fillRef idx="0">
            <a:schemeClr val="dk1"/>
          </a:fillRef>
          <a:effectRef idx="1">
            <a:schemeClr val="dk1"/>
          </a:effectRef>
          <a:fontRef idx="minor">
            <a:schemeClr val="tx1"/>
          </a:fontRef>
        </p:style>
      </p:cxnSp>
      <p:cxnSp>
        <p:nvCxnSpPr>
          <p:cNvPr id="48" name="Straight Connector 47">
            <a:extLst>
              <a:ext uri="{FF2B5EF4-FFF2-40B4-BE49-F238E27FC236}">
                <a16:creationId xmlns:a16="http://schemas.microsoft.com/office/drawing/2014/main" id="{5FC23CB5-7048-407A-8AB3-3BE4CB6881F7}"/>
              </a:ext>
            </a:extLst>
          </p:cNvPr>
          <p:cNvCxnSpPr/>
          <p:nvPr/>
        </p:nvCxnSpPr>
        <p:spPr>
          <a:xfrm>
            <a:off x="9939495" y="2365852"/>
            <a:ext cx="1209962" cy="0"/>
          </a:xfrm>
          <a:prstGeom prst="line">
            <a:avLst/>
          </a:prstGeom>
        </p:spPr>
        <p:style>
          <a:lnRef idx="2">
            <a:schemeClr val="dk1"/>
          </a:lnRef>
          <a:fillRef idx="0">
            <a:schemeClr val="dk1"/>
          </a:fillRef>
          <a:effectRef idx="1">
            <a:schemeClr val="dk1"/>
          </a:effectRef>
          <a:fontRef idx="minor">
            <a:schemeClr val="tx1"/>
          </a:fontRef>
        </p:style>
      </p:cxnSp>
      <p:sp>
        <p:nvSpPr>
          <p:cNvPr id="15" name="Rectangle: Rounded Corners 14">
            <a:extLst>
              <a:ext uri="{FF2B5EF4-FFF2-40B4-BE49-F238E27FC236}">
                <a16:creationId xmlns:a16="http://schemas.microsoft.com/office/drawing/2014/main" id="{F641F614-F8E6-4DA3-9095-E5B1C930E8ED}"/>
              </a:ext>
            </a:extLst>
          </p:cNvPr>
          <p:cNvSpPr/>
          <p:nvPr/>
        </p:nvSpPr>
        <p:spPr>
          <a:xfrm>
            <a:off x="3393563" y="1824054"/>
            <a:ext cx="2458474" cy="4457949"/>
          </a:xfrm>
          <a:prstGeom prst="roundRect">
            <a:avLst/>
          </a:prstGeom>
          <a:solidFill>
            <a:schemeClr val="bg1"/>
          </a:solidFill>
          <a:ln w="50800">
            <a:solidFill>
              <a:srgbClr val="FF3562"/>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8" name="TextBox 17">
            <a:extLst>
              <a:ext uri="{FF2B5EF4-FFF2-40B4-BE49-F238E27FC236}">
                <a16:creationId xmlns:a16="http://schemas.microsoft.com/office/drawing/2014/main" id="{9274130D-F640-43BA-8429-C7E0662CC187}"/>
              </a:ext>
            </a:extLst>
          </p:cNvPr>
          <p:cNvSpPr txBox="1"/>
          <p:nvPr/>
        </p:nvSpPr>
        <p:spPr>
          <a:xfrm>
            <a:off x="3746046" y="1992866"/>
            <a:ext cx="1993409" cy="369332"/>
          </a:xfrm>
          <a:prstGeom prst="rect">
            <a:avLst/>
          </a:prstGeom>
          <a:noFill/>
        </p:spPr>
        <p:txBody>
          <a:bodyPr wrap="square" rtlCol="0">
            <a:spAutoFit/>
          </a:bodyPr>
          <a:lstStyle/>
          <a:p>
            <a:r>
              <a:rPr lang="en-IN" sz="1800" dirty="0">
                <a:latin typeface="Poppins Black" panose="00000A00000000000000" pitchFamily="2" charset="0"/>
                <a:cs typeface="Poppins Black" panose="00000A00000000000000" pitchFamily="2" charset="0"/>
              </a:rPr>
              <a:t>KEY FEATURES</a:t>
            </a:r>
          </a:p>
        </p:txBody>
      </p:sp>
      <p:pic>
        <p:nvPicPr>
          <p:cNvPr id="28" name="Picture 27">
            <a:extLst>
              <a:ext uri="{FF2B5EF4-FFF2-40B4-BE49-F238E27FC236}">
                <a16:creationId xmlns:a16="http://schemas.microsoft.com/office/drawing/2014/main" id="{C1804C5D-99FA-4C7A-9197-67FDDA79BD0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44166" y="2918019"/>
            <a:ext cx="2707872" cy="2354102"/>
          </a:xfrm>
          <a:prstGeom prst="rect">
            <a:avLst/>
          </a:prstGeom>
        </p:spPr>
      </p:pic>
      <p:cxnSp>
        <p:nvCxnSpPr>
          <p:cNvPr id="38" name="Straight Connector 37">
            <a:extLst>
              <a:ext uri="{FF2B5EF4-FFF2-40B4-BE49-F238E27FC236}">
                <a16:creationId xmlns:a16="http://schemas.microsoft.com/office/drawing/2014/main" id="{9C0846CC-8DD1-4FC6-ADDD-332A3EFA3C9B}"/>
              </a:ext>
            </a:extLst>
          </p:cNvPr>
          <p:cNvCxnSpPr/>
          <p:nvPr/>
        </p:nvCxnSpPr>
        <p:spPr>
          <a:xfrm>
            <a:off x="4057426" y="2371038"/>
            <a:ext cx="1209962" cy="0"/>
          </a:xfrm>
          <a:prstGeom prst="line">
            <a:avLst/>
          </a:prstGeom>
        </p:spPr>
        <p:style>
          <a:lnRef idx="2">
            <a:schemeClr val="dk1"/>
          </a:lnRef>
          <a:fillRef idx="0">
            <a:schemeClr val="dk1"/>
          </a:fillRef>
          <a:effectRef idx="1">
            <a:schemeClr val="dk1"/>
          </a:effectRef>
          <a:fontRef idx="minor">
            <a:schemeClr val="tx1"/>
          </a:fontRef>
        </p:style>
      </p:cxnSp>
      <p:grpSp>
        <p:nvGrpSpPr>
          <p:cNvPr id="29" name="Group 28">
            <a:extLst>
              <a:ext uri="{FF2B5EF4-FFF2-40B4-BE49-F238E27FC236}">
                <a16:creationId xmlns:a16="http://schemas.microsoft.com/office/drawing/2014/main" id="{2958A5E5-3290-4010-AE04-9426B0E4AE39}"/>
              </a:ext>
            </a:extLst>
          </p:cNvPr>
          <p:cNvGrpSpPr/>
          <p:nvPr/>
        </p:nvGrpSpPr>
        <p:grpSpPr>
          <a:xfrm>
            <a:off x="368646" y="1824054"/>
            <a:ext cx="2536992" cy="4457949"/>
            <a:chOff x="368646" y="1824054"/>
            <a:chExt cx="2536992" cy="4457949"/>
          </a:xfrm>
        </p:grpSpPr>
        <p:sp>
          <p:nvSpPr>
            <p:cNvPr id="31" name="Rectangle: Rounded Corners 30">
              <a:extLst>
                <a:ext uri="{FF2B5EF4-FFF2-40B4-BE49-F238E27FC236}">
                  <a16:creationId xmlns:a16="http://schemas.microsoft.com/office/drawing/2014/main" id="{3907F464-DA43-4A86-B0AA-727319F5032D}"/>
                </a:ext>
              </a:extLst>
            </p:cNvPr>
            <p:cNvSpPr/>
            <p:nvPr/>
          </p:nvSpPr>
          <p:spPr>
            <a:xfrm>
              <a:off x="447164" y="1824054"/>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32" name="TextBox 31">
              <a:extLst>
                <a:ext uri="{FF2B5EF4-FFF2-40B4-BE49-F238E27FC236}">
                  <a16:creationId xmlns:a16="http://schemas.microsoft.com/office/drawing/2014/main" id="{55EA6517-F4B6-4BA7-93DB-1BAFB4B5279B}"/>
                </a:ext>
              </a:extLst>
            </p:cNvPr>
            <p:cNvSpPr txBox="1"/>
            <p:nvPr/>
          </p:nvSpPr>
          <p:spPr>
            <a:xfrm>
              <a:off x="679697" y="1998494"/>
              <a:ext cx="1993409" cy="382371"/>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INTRODUCTION</a:t>
              </a:r>
            </a:p>
          </p:txBody>
        </p:sp>
        <p:pic>
          <p:nvPicPr>
            <p:cNvPr id="33" name="Picture 32">
              <a:extLst>
                <a:ext uri="{FF2B5EF4-FFF2-40B4-BE49-F238E27FC236}">
                  <a16:creationId xmlns:a16="http://schemas.microsoft.com/office/drawing/2014/main" id="{173BF07A-6188-4044-A343-71B7FC96541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8646" y="2937677"/>
              <a:ext cx="2497152" cy="2497152"/>
            </a:xfrm>
            <a:prstGeom prst="rect">
              <a:avLst/>
            </a:prstGeom>
          </p:spPr>
        </p:pic>
      </p:grpSp>
      <p:sp>
        <p:nvSpPr>
          <p:cNvPr id="34" name="TextBox 33">
            <a:extLst>
              <a:ext uri="{FF2B5EF4-FFF2-40B4-BE49-F238E27FC236}">
                <a16:creationId xmlns:a16="http://schemas.microsoft.com/office/drawing/2014/main" id="{4A644B82-FB22-454F-B942-168DC33C6EA9}"/>
              </a:ext>
            </a:extLst>
          </p:cNvPr>
          <p:cNvSpPr txBox="1"/>
          <p:nvPr/>
        </p:nvSpPr>
        <p:spPr>
          <a:xfrm>
            <a:off x="-6281298" y="2062590"/>
            <a:ext cx="5680791" cy="4489434"/>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User reviews and ratings for restaurants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Detailed restaurant information, including menu, contact details and address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Personalized favorites list for easy reference</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"Drops" feature for users to upload and share food vlog videos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Restaurant submission feature for users to suggest new restaurants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Admin panel for managing restaurant information and review user submitted suggestions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Mobile-friendly platform for easy access on-the-go</a:t>
            </a:r>
            <a:endParaRPr lang="en-IN" sz="1600" dirty="0">
              <a:latin typeface="Poppins Medium" panose="00000600000000000000" pitchFamily="2" charset="0"/>
              <a:cs typeface="Poppins Medium" panose="00000600000000000000" pitchFamily="2" charset="0"/>
            </a:endParaRPr>
          </a:p>
        </p:txBody>
      </p:sp>
    </p:spTree>
    <p:extLst>
      <p:ext uri="{BB962C8B-B14F-4D97-AF65-F5344CB8AC3E}">
        <p14:creationId xmlns:p14="http://schemas.microsoft.com/office/powerpoint/2010/main" val="28687035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C2E8892-12E6-4AF8-9C5C-A661EBBF45EE}"/>
              </a:ext>
            </a:extLst>
          </p:cNvPr>
          <p:cNvSpPr/>
          <p:nvPr/>
        </p:nvSpPr>
        <p:spPr>
          <a:xfrm>
            <a:off x="0" y="0"/>
            <a:ext cx="12192000" cy="6858000"/>
          </a:xfrm>
          <a:prstGeom prst="rect">
            <a:avLst/>
          </a:prstGeom>
          <a:solidFill>
            <a:srgbClr val="0156ED"/>
          </a:solidFill>
          <a:ln>
            <a:noFill/>
          </a:ln>
          <a:effectLst>
            <a:innerShdw blurRad="114300">
              <a:schemeClr val="bg1"/>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61" name="Group 60">
            <a:extLst>
              <a:ext uri="{FF2B5EF4-FFF2-40B4-BE49-F238E27FC236}">
                <a16:creationId xmlns:a16="http://schemas.microsoft.com/office/drawing/2014/main" id="{615DE089-F449-4712-A09D-19DEB293977B}"/>
              </a:ext>
            </a:extLst>
          </p:cNvPr>
          <p:cNvGrpSpPr/>
          <p:nvPr/>
        </p:nvGrpSpPr>
        <p:grpSpPr>
          <a:xfrm>
            <a:off x="-2972969" y="-1303734"/>
            <a:ext cx="15280440" cy="8161734"/>
            <a:chOff x="-532088" y="-773215"/>
            <a:chExt cx="15280440" cy="8161734"/>
          </a:xfrm>
        </p:grpSpPr>
        <p:grpSp>
          <p:nvGrpSpPr>
            <p:cNvPr id="62" name="Group 61">
              <a:extLst>
                <a:ext uri="{FF2B5EF4-FFF2-40B4-BE49-F238E27FC236}">
                  <a16:creationId xmlns:a16="http://schemas.microsoft.com/office/drawing/2014/main" id="{53E808A4-0FF9-4447-9D70-A376CF380701}"/>
                </a:ext>
              </a:extLst>
            </p:cNvPr>
            <p:cNvGrpSpPr/>
            <p:nvPr/>
          </p:nvGrpSpPr>
          <p:grpSpPr>
            <a:xfrm>
              <a:off x="3107367" y="-718001"/>
              <a:ext cx="4332681" cy="8106520"/>
              <a:chOff x="3774253" y="-742359"/>
              <a:chExt cx="4332681" cy="8106520"/>
            </a:xfrm>
            <a:noFill/>
          </p:grpSpPr>
          <p:sp>
            <p:nvSpPr>
              <p:cNvPr id="99" name="TextBox 98">
                <a:extLst>
                  <a:ext uri="{FF2B5EF4-FFF2-40B4-BE49-F238E27FC236}">
                    <a16:creationId xmlns:a16="http://schemas.microsoft.com/office/drawing/2014/main" id="{72676FFF-F488-454B-AD87-D6E93E90682C}"/>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00" name="TextBox 99">
                <a:extLst>
                  <a:ext uri="{FF2B5EF4-FFF2-40B4-BE49-F238E27FC236}">
                    <a16:creationId xmlns:a16="http://schemas.microsoft.com/office/drawing/2014/main" id="{9C79E913-9074-4E60-A822-2BB7924788A8}"/>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01" name="TextBox 100">
                <a:extLst>
                  <a:ext uri="{FF2B5EF4-FFF2-40B4-BE49-F238E27FC236}">
                    <a16:creationId xmlns:a16="http://schemas.microsoft.com/office/drawing/2014/main" id="{DAF82CAB-BF75-41E6-BA8A-C9043DBFBC48}"/>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02" name="TextBox 101">
                <a:extLst>
                  <a:ext uri="{FF2B5EF4-FFF2-40B4-BE49-F238E27FC236}">
                    <a16:creationId xmlns:a16="http://schemas.microsoft.com/office/drawing/2014/main" id="{10C54938-ED11-402F-8107-F643F0BE2F75}"/>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03" name="TextBox 102">
                <a:extLst>
                  <a:ext uri="{FF2B5EF4-FFF2-40B4-BE49-F238E27FC236}">
                    <a16:creationId xmlns:a16="http://schemas.microsoft.com/office/drawing/2014/main" id="{D9F42D5E-70FD-4B26-8CBC-3B52068AB3C0}"/>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04" name="TextBox 103">
                <a:extLst>
                  <a:ext uri="{FF2B5EF4-FFF2-40B4-BE49-F238E27FC236}">
                    <a16:creationId xmlns:a16="http://schemas.microsoft.com/office/drawing/2014/main" id="{70B9FC5F-BC8E-4E89-8F9A-4CCCAE08AD5E}"/>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05" name="TextBox 104">
                <a:extLst>
                  <a:ext uri="{FF2B5EF4-FFF2-40B4-BE49-F238E27FC236}">
                    <a16:creationId xmlns:a16="http://schemas.microsoft.com/office/drawing/2014/main" id="{70D45D7C-09C0-4D05-ABC1-A16ECC58B8F9}"/>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06" name="TextBox 105">
                <a:extLst>
                  <a:ext uri="{FF2B5EF4-FFF2-40B4-BE49-F238E27FC236}">
                    <a16:creationId xmlns:a16="http://schemas.microsoft.com/office/drawing/2014/main" id="{45A16832-9F3F-4BD7-BAE1-A8F17F71989A}"/>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07" name="TextBox 106">
                <a:extLst>
                  <a:ext uri="{FF2B5EF4-FFF2-40B4-BE49-F238E27FC236}">
                    <a16:creationId xmlns:a16="http://schemas.microsoft.com/office/drawing/2014/main" id="{630F1B75-41AD-4310-9E35-EA1E6274C814}"/>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08" name="TextBox 107">
                <a:extLst>
                  <a:ext uri="{FF2B5EF4-FFF2-40B4-BE49-F238E27FC236}">
                    <a16:creationId xmlns:a16="http://schemas.microsoft.com/office/drawing/2014/main" id="{EFAD6D79-85AA-441F-BAB5-BF56712B7D0F}"/>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09" name="TextBox 108">
                <a:extLst>
                  <a:ext uri="{FF2B5EF4-FFF2-40B4-BE49-F238E27FC236}">
                    <a16:creationId xmlns:a16="http://schemas.microsoft.com/office/drawing/2014/main" id="{B0FAC9E9-29D5-4A32-BEED-8CC456D16504}"/>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63" name="Group 62">
              <a:extLst>
                <a:ext uri="{FF2B5EF4-FFF2-40B4-BE49-F238E27FC236}">
                  <a16:creationId xmlns:a16="http://schemas.microsoft.com/office/drawing/2014/main" id="{01BFB318-D9BD-44E6-A0DD-A38BD062AADF}"/>
                </a:ext>
              </a:extLst>
            </p:cNvPr>
            <p:cNvGrpSpPr/>
            <p:nvPr/>
          </p:nvGrpSpPr>
          <p:grpSpPr>
            <a:xfrm>
              <a:off x="-532088" y="-718001"/>
              <a:ext cx="4332681" cy="8106520"/>
              <a:chOff x="3774253" y="-742359"/>
              <a:chExt cx="4332681" cy="8106520"/>
            </a:xfrm>
            <a:noFill/>
          </p:grpSpPr>
          <p:sp>
            <p:nvSpPr>
              <p:cNvPr id="88" name="TextBox 87">
                <a:extLst>
                  <a:ext uri="{FF2B5EF4-FFF2-40B4-BE49-F238E27FC236}">
                    <a16:creationId xmlns:a16="http://schemas.microsoft.com/office/drawing/2014/main" id="{990F7897-1E3E-4E83-BF43-0E57F6D7AEC4}"/>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9" name="TextBox 88">
                <a:extLst>
                  <a:ext uri="{FF2B5EF4-FFF2-40B4-BE49-F238E27FC236}">
                    <a16:creationId xmlns:a16="http://schemas.microsoft.com/office/drawing/2014/main" id="{C77695A6-A359-490A-8ACD-01953984F5A6}"/>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90" name="TextBox 89">
                <a:extLst>
                  <a:ext uri="{FF2B5EF4-FFF2-40B4-BE49-F238E27FC236}">
                    <a16:creationId xmlns:a16="http://schemas.microsoft.com/office/drawing/2014/main" id="{E694221F-E87F-456D-BBCD-3E151AF34910}"/>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91" name="TextBox 90">
                <a:extLst>
                  <a:ext uri="{FF2B5EF4-FFF2-40B4-BE49-F238E27FC236}">
                    <a16:creationId xmlns:a16="http://schemas.microsoft.com/office/drawing/2014/main" id="{253C9A6B-00E1-4BAB-B2B1-387DAD404852}"/>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92" name="TextBox 91">
                <a:extLst>
                  <a:ext uri="{FF2B5EF4-FFF2-40B4-BE49-F238E27FC236}">
                    <a16:creationId xmlns:a16="http://schemas.microsoft.com/office/drawing/2014/main" id="{7024253F-FF3E-451F-8052-2EE490C712C5}"/>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93" name="TextBox 92">
                <a:extLst>
                  <a:ext uri="{FF2B5EF4-FFF2-40B4-BE49-F238E27FC236}">
                    <a16:creationId xmlns:a16="http://schemas.microsoft.com/office/drawing/2014/main" id="{E53DC955-BD76-4E74-ABAA-2CECE5FE2C50}"/>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94" name="TextBox 93">
                <a:extLst>
                  <a:ext uri="{FF2B5EF4-FFF2-40B4-BE49-F238E27FC236}">
                    <a16:creationId xmlns:a16="http://schemas.microsoft.com/office/drawing/2014/main" id="{80FA360E-BE13-4B0B-BC51-390F193EFA9E}"/>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95" name="TextBox 94">
                <a:extLst>
                  <a:ext uri="{FF2B5EF4-FFF2-40B4-BE49-F238E27FC236}">
                    <a16:creationId xmlns:a16="http://schemas.microsoft.com/office/drawing/2014/main" id="{AEAF13AC-8EEF-4ECF-AC8C-C59CC0D091B3}"/>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96" name="TextBox 95">
                <a:extLst>
                  <a:ext uri="{FF2B5EF4-FFF2-40B4-BE49-F238E27FC236}">
                    <a16:creationId xmlns:a16="http://schemas.microsoft.com/office/drawing/2014/main" id="{01F75893-B781-4E4E-BE9D-72BB45B4BC52}"/>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97" name="TextBox 96">
                <a:extLst>
                  <a:ext uri="{FF2B5EF4-FFF2-40B4-BE49-F238E27FC236}">
                    <a16:creationId xmlns:a16="http://schemas.microsoft.com/office/drawing/2014/main" id="{52C08104-3185-4635-87E3-DA838081C237}"/>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98" name="TextBox 97">
                <a:extLst>
                  <a:ext uri="{FF2B5EF4-FFF2-40B4-BE49-F238E27FC236}">
                    <a16:creationId xmlns:a16="http://schemas.microsoft.com/office/drawing/2014/main" id="{0F7E17AD-6C2C-4D47-B60B-41845C21BAE1}"/>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64" name="Group 63">
              <a:extLst>
                <a:ext uri="{FF2B5EF4-FFF2-40B4-BE49-F238E27FC236}">
                  <a16:creationId xmlns:a16="http://schemas.microsoft.com/office/drawing/2014/main" id="{4442EEBE-597E-4598-879A-2B77DE1DCE0C}"/>
                </a:ext>
              </a:extLst>
            </p:cNvPr>
            <p:cNvGrpSpPr/>
            <p:nvPr/>
          </p:nvGrpSpPr>
          <p:grpSpPr>
            <a:xfrm>
              <a:off x="6782266" y="-773215"/>
              <a:ext cx="4332681" cy="8106520"/>
              <a:chOff x="3774253" y="-742359"/>
              <a:chExt cx="4332681" cy="8106520"/>
            </a:xfrm>
            <a:noFill/>
          </p:grpSpPr>
          <p:sp>
            <p:nvSpPr>
              <p:cNvPr id="77" name="TextBox 76">
                <a:extLst>
                  <a:ext uri="{FF2B5EF4-FFF2-40B4-BE49-F238E27FC236}">
                    <a16:creationId xmlns:a16="http://schemas.microsoft.com/office/drawing/2014/main" id="{2BEEBAA4-C7A0-4BE0-962D-211846BEBA5A}"/>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8" name="TextBox 77">
                <a:extLst>
                  <a:ext uri="{FF2B5EF4-FFF2-40B4-BE49-F238E27FC236}">
                    <a16:creationId xmlns:a16="http://schemas.microsoft.com/office/drawing/2014/main" id="{B5B65F00-4C9D-42BD-B82C-698064334BC3}"/>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9" name="TextBox 78">
                <a:extLst>
                  <a:ext uri="{FF2B5EF4-FFF2-40B4-BE49-F238E27FC236}">
                    <a16:creationId xmlns:a16="http://schemas.microsoft.com/office/drawing/2014/main" id="{52C6FF81-8C18-4432-8D44-846084143578}"/>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0" name="TextBox 79">
                <a:extLst>
                  <a:ext uri="{FF2B5EF4-FFF2-40B4-BE49-F238E27FC236}">
                    <a16:creationId xmlns:a16="http://schemas.microsoft.com/office/drawing/2014/main" id="{1CE56DCE-DFF2-4699-A3CA-C7FA45709AC6}"/>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1" name="TextBox 80">
                <a:extLst>
                  <a:ext uri="{FF2B5EF4-FFF2-40B4-BE49-F238E27FC236}">
                    <a16:creationId xmlns:a16="http://schemas.microsoft.com/office/drawing/2014/main" id="{156E8D19-0D82-4A64-8A13-4250E8FDC625}"/>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2" name="TextBox 81">
                <a:extLst>
                  <a:ext uri="{FF2B5EF4-FFF2-40B4-BE49-F238E27FC236}">
                    <a16:creationId xmlns:a16="http://schemas.microsoft.com/office/drawing/2014/main" id="{EF92B4DB-E08A-4726-BA08-A1A9B68C5D0B}"/>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3" name="TextBox 82">
                <a:extLst>
                  <a:ext uri="{FF2B5EF4-FFF2-40B4-BE49-F238E27FC236}">
                    <a16:creationId xmlns:a16="http://schemas.microsoft.com/office/drawing/2014/main" id="{A7B32ED3-C722-48BA-B62E-E1BE01268269}"/>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4" name="TextBox 83">
                <a:extLst>
                  <a:ext uri="{FF2B5EF4-FFF2-40B4-BE49-F238E27FC236}">
                    <a16:creationId xmlns:a16="http://schemas.microsoft.com/office/drawing/2014/main" id="{9FAC3095-66CF-4C81-9D2A-A84F33DE5E24}"/>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5" name="TextBox 84">
                <a:extLst>
                  <a:ext uri="{FF2B5EF4-FFF2-40B4-BE49-F238E27FC236}">
                    <a16:creationId xmlns:a16="http://schemas.microsoft.com/office/drawing/2014/main" id="{DA554CA9-BBEA-42B0-89A0-60269040B005}"/>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6" name="TextBox 85">
                <a:extLst>
                  <a:ext uri="{FF2B5EF4-FFF2-40B4-BE49-F238E27FC236}">
                    <a16:creationId xmlns:a16="http://schemas.microsoft.com/office/drawing/2014/main" id="{61C06931-CC1A-45BA-B4BF-C6C70E6567E9}"/>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7" name="TextBox 86">
                <a:extLst>
                  <a:ext uri="{FF2B5EF4-FFF2-40B4-BE49-F238E27FC236}">
                    <a16:creationId xmlns:a16="http://schemas.microsoft.com/office/drawing/2014/main" id="{A7D4334F-6640-4C53-87BC-941B86193CF5}"/>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65" name="Group 64">
              <a:extLst>
                <a:ext uri="{FF2B5EF4-FFF2-40B4-BE49-F238E27FC236}">
                  <a16:creationId xmlns:a16="http://schemas.microsoft.com/office/drawing/2014/main" id="{89A8A7E2-8CC1-4D46-B700-E88073647A05}"/>
                </a:ext>
              </a:extLst>
            </p:cNvPr>
            <p:cNvGrpSpPr/>
            <p:nvPr/>
          </p:nvGrpSpPr>
          <p:grpSpPr>
            <a:xfrm>
              <a:off x="10415671" y="-773215"/>
              <a:ext cx="4332681" cy="8106520"/>
              <a:chOff x="3774253" y="-742359"/>
              <a:chExt cx="4332681" cy="8106520"/>
            </a:xfrm>
            <a:noFill/>
          </p:grpSpPr>
          <p:sp>
            <p:nvSpPr>
              <p:cNvPr id="66" name="TextBox 65">
                <a:extLst>
                  <a:ext uri="{FF2B5EF4-FFF2-40B4-BE49-F238E27FC236}">
                    <a16:creationId xmlns:a16="http://schemas.microsoft.com/office/drawing/2014/main" id="{33DD2B4C-0678-49FD-9426-16F680B6EF40}"/>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7" name="TextBox 66">
                <a:extLst>
                  <a:ext uri="{FF2B5EF4-FFF2-40B4-BE49-F238E27FC236}">
                    <a16:creationId xmlns:a16="http://schemas.microsoft.com/office/drawing/2014/main" id="{DE32238B-1D46-44DF-BE5C-8DBA3B089DC8}"/>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8" name="TextBox 67">
                <a:extLst>
                  <a:ext uri="{FF2B5EF4-FFF2-40B4-BE49-F238E27FC236}">
                    <a16:creationId xmlns:a16="http://schemas.microsoft.com/office/drawing/2014/main" id="{B6AFFB31-90DD-4A37-8577-27A4EE48E433}"/>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9" name="TextBox 68">
                <a:extLst>
                  <a:ext uri="{FF2B5EF4-FFF2-40B4-BE49-F238E27FC236}">
                    <a16:creationId xmlns:a16="http://schemas.microsoft.com/office/drawing/2014/main" id="{325E6C8E-26BB-44FE-AAEF-62335B6D2ED3}"/>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0" name="TextBox 69">
                <a:extLst>
                  <a:ext uri="{FF2B5EF4-FFF2-40B4-BE49-F238E27FC236}">
                    <a16:creationId xmlns:a16="http://schemas.microsoft.com/office/drawing/2014/main" id="{1E1420B3-86D8-4C79-BA7A-1C5C965CDFB5}"/>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1" name="TextBox 70">
                <a:extLst>
                  <a:ext uri="{FF2B5EF4-FFF2-40B4-BE49-F238E27FC236}">
                    <a16:creationId xmlns:a16="http://schemas.microsoft.com/office/drawing/2014/main" id="{333FAEDB-C339-4177-9F4D-27EB7AAD757C}"/>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2" name="TextBox 71">
                <a:extLst>
                  <a:ext uri="{FF2B5EF4-FFF2-40B4-BE49-F238E27FC236}">
                    <a16:creationId xmlns:a16="http://schemas.microsoft.com/office/drawing/2014/main" id="{17528269-07F3-4C2B-AC0F-E38BF77A3C48}"/>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3" name="TextBox 72">
                <a:extLst>
                  <a:ext uri="{FF2B5EF4-FFF2-40B4-BE49-F238E27FC236}">
                    <a16:creationId xmlns:a16="http://schemas.microsoft.com/office/drawing/2014/main" id="{1A3A64BF-D773-4C80-A3C3-4281F027BFF5}"/>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4" name="TextBox 73">
                <a:extLst>
                  <a:ext uri="{FF2B5EF4-FFF2-40B4-BE49-F238E27FC236}">
                    <a16:creationId xmlns:a16="http://schemas.microsoft.com/office/drawing/2014/main" id="{F7E6E4F1-F5E3-43F5-83CD-867C47238B39}"/>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5" name="TextBox 74">
                <a:extLst>
                  <a:ext uri="{FF2B5EF4-FFF2-40B4-BE49-F238E27FC236}">
                    <a16:creationId xmlns:a16="http://schemas.microsoft.com/office/drawing/2014/main" id="{D836606A-8884-428C-B76E-E97B2B8495ED}"/>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6" name="TextBox 75">
                <a:extLst>
                  <a:ext uri="{FF2B5EF4-FFF2-40B4-BE49-F238E27FC236}">
                    <a16:creationId xmlns:a16="http://schemas.microsoft.com/office/drawing/2014/main" id="{72672C27-68E0-435F-AB4F-F4AB95693669}"/>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sp>
        <p:nvSpPr>
          <p:cNvPr id="28" name="Rectangle: Rounded Corners 27">
            <a:extLst>
              <a:ext uri="{FF2B5EF4-FFF2-40B4-BE49-F238E27FC236}">
                <a16:creationId xmlns:a16="http://schemas.microsoft.com/office/drawing/2014/main" id="{F8E415B4-793A-4066-9FD9-090CA963866A}"/>
              </a:ext>
            </a:extLst>
          </p:cNvPr>
          <p:cNvSpPr/>
          <p:nvPr/>
        </p:nvSpPr>
        <p:spPr>
          <a:xfrm rot="1385958">
            <a:off x="-308993" y="-3310375"/>
            <a:ext cx="7334721" cy="13300044"/>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2" name="TextBox 1">
            <a:extLst>
              <a:ext uri="{FF2B5EF4-FFF2-40B4-BE49-F238E27FC236}">
                <a16:creationId xmlns:a16="http://schemas.microsoft.com/office/drawing/2014/main" id="{B60848EA-B8C1-49FF-A271-E2258A67EFE3}"/>
              </a:ext>
            </a:extLst>
          </p:cNvPr>
          <p:cNvSpPr txBox="1"/>
          <p:nvPr/>
        </p:nvSpPr>
        <p:spPr>
          <a:xfrm>
            <a:off x="10041961" y="-80902"/>
            <a:ext cx="2011680" cy="646331"/>
          </a:xfrm>
          <a:prstGeom prst="rect">
            <a:avLst/>
          </a:prstGeom>
          <a:noFill/>
          <a:effectLst>
            <a:outerShdw blurRad="50800" dist="76200" dir="4080000" algn="t" rotWithShape="0">
              <a:prstClr val="black">
                <a:alpha val="40000"/>
              </a:prstClr>
            </a:outerShdw>
          </a:effectLst>
        </p:spPr>
        <p:txBody>
          <a:bodyPr wrap="square" rtlCol="0">
            <a:spAutoFit/>
          </a:bodyPr>
          <a:lstStyle/>
          <a:p>
            <a:pPr algn="ctr"/>
            <a:r>
              <a:rPr lang="en-US" sz="3600" dirty="0">
                <a:solidFill>
                  <a:schemeClr val="bg1"/>
                </a:solidFill>
                <a:latin typeface="Coolvetica Rg" panose="020B0603030602020004" pitchFamily="34" charset="0"/>
              </a:rPr>
              <a:t>eat</a:t>
            </a:r>
            <a:r>
              <a:rPr lang="en-US" sz="3600" dirty="0">
                <a:solidFill>
                  <a:srgbClr val="FFFF00"/>
                </a:solidFill>
                <a:latin typeface="Coolvetica Rg" panose="020B0603030602020004" pitchFamily="34" charset="0"/>
              </a:rPr>
              <a:t>ables</a:t>
            </a:r>
          </a:p>
        </p:txBody>
      </p:sp>
      <p:sp>
        <p:nvSpPr>
          <p:cNvPr id="10" name="TextBox 9">
            <a:extLst>
              <a:ext uri="{FF2B5EF4-FFF2-40B4-BE49-F238E27FC236}">
                <a16:creationId xmlns:a16="http://schemas.microsoft.com/office/drawing/2014/main" id="{A48A13DC-5040-4F33-9608-6D396E96AAE3}"/>
              </a:ext>
            </a:extLst>
          </p:cNvPr>
          <p:cNvSpPr txBox="1"/>
          <p:nvPr/>
        </p:nvSpPr>
        <p:spPr>
          <a:xfrm>
            <a:off x="390219" y="613885"/>
            <a:ext cx="4277032" cy="707886"/>
          </a:xfrm>
          <a:prstGeom prst="rect">
            <a:avLst/>
          </a:prstGeom>
          <a:noFill/>
        </p:spPr>
        <p:txBody>
          <a:bodyPr wrap="square" rtlCol="0">
            <a:spAutoFit/>
          </a:bodyPr>
          <a:lstStyle/>
          <a:p>
            <a:r>
              <a:rPr lang="en-IN" sz="4000" dirty="0">
                <a:latin typeface="Poppins Black" panose="00000A00000000000000" pitchFamily="2" charset="0"/>
                <a:cs typeface="Poppins Black" panose="00000A00000000000000" pitchFamily="2" charset="0"/>
              </a:rPr>
              <a:t>KEY FEATURES</a:t>
            </a:r>
          </a:p>
        </p:txBody>
      </p:sp>
      <p:sp>
        <p:nvSpPr>
          <p:cNvPr id="11" name="TextBox 10">
            <a:extLst>
              <a:ext uri="{FF2B5EF4-FFF2-40B4-BE49-F238E27FC236}">
                <a16:creationId xmlns:a16="http://schemas.microsoft.com/office/drawing/2014/main" id="{5FD722A6-0C81-4FE0-8030-05CD00353DFE}"/>
              </a:ext>
            </a:extLst>
          </p:cNvPr>
          <p:cNvSpPr txBox="1"/>
          <p:nvPr/>
        </p:nvSpPr>
        <p:spPr>
          <a:xfrm>
            <a:off x="850684" y="1525480"/>
            <a:ext cx="5680791" cy="4489434"/>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User reviews and ratings for restaurants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Detailed restaurant information, including menu, contact details and address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Personalized favorites list for easy reference</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"Drops" feature for users to upload and share food vlog videos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Restaurant submission feature for users to suggest new restaurants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Admin panel for managing restaurant information and review user submitted suggestions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Mobile-friendly platform for easy access on-the-go</a:t>
            </a:r>
            <a:endParaRPr lang="en-IN" sz="1600" dirty="0">
              <a:latin typeface="Poppins Medium" panose="00000600000000000000" pitchFamily="2" charset="0"/>
              <a:cs typeface="Poppins Medium" panose="00000600000000000000" pitchFamily="2" charset="0"/>
            </a:endParaRPr>
          </a:p>
        </p:txBody>
      </p:sp>
      <p:pic>
        <p:nvPicPr>
          <p:cNvPr id="8" name="Picture 7">
            <a:extLst>
              <a:ext uri="{FF2B5EF4-FFF2-40B4-BE49-F238E27FC236}">
                <a16:creationId xmlns:a16="http://schemas.microsoft.com/office/drawing/2014/main" id="{FC22FF1D-1D30-45C1-A18D-C6B91ACFF4C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39985" y="2025748"/>
            <a:ext cx="5164099" cy="4489433"/>
          </a:xfrm>
          <a:prstGeom prst="rect">
            <a:avLst/>
          </a:prstGeom>
        </p:spPr>
      </p:pic>
      <p:grpSp>
        <p:nvGrpSpPr>
          <p:cNvPr id="44" name="Group 43">
            <a:extLst>
              <a:ext uri="{FF2B5EF4-FFF2-40B4-BE49-F238E27FC236}">
                <a16:creationId xmlns:a16="http://schemas.microsoft.com/office/drawing/2014/main" id="{7078888B-F89A-4797-ACA9-17294D1D90DE}"/>
              </a:ext>
            </a:extLst>
          </p:cNvPr>
          <p:cNvGrpSpPr/>
          <p:nvPr/>
        </p:nvGrpSpPr>
        <p:grpSpPr>
          <a:xfrm>
            <a:off x="21530397" y="-476694"/>
            <a:ext cx="2829678" cy="4457949"/>
            <a:chOff x="8993676" y="1824054"/>
            <a:chExt cx="2829678" cy="4457949"/>
          </a:xfrm>
        </p:grpSpPr>
        <p:sp>
          <p:nvSpPr>
            <p:cNvPr id="45" name="Rectangle: Rounded Corners 44">
              <a:extLst>
                <a:ext uri="{FF2B5EF4-FFF2-40B4-BE49-F238E27FC236}">
                  <a16:creationId xmlns:a16="http://schemas.microsoft.com/office/drawing/2014/main" id="{00DF3754-6C08-4C3A-9C10-CD01F20800C3}"/>
                </a:ext>
              </a:extLst>
            </p:cNvPr>
            <p:cNvSpPr/>
            <p:nvPr/>
          </p:nvSpPr>
          <p:spPr>
            <a:xfrm>
              <a:off x="9286361" y="1824054"/>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46" name="TextBox 45">
              <a:extLst>
                <a:ext uri="{FF2B5EF4-FFF2-40B4-BE49-F238E27FC236}">
                  <a16:creationId xmlns:a16="http://schemas.microsoft.com/office/drawing/2014/main" id="{9630B8CC-E0FA-4CE9-B197-4844A203A889}"/>
                </a:ext>
              </a:extLst>
            </p:cNvPr>
            <p:cNvSpPr txBox="1"/>
            <p:nvPr/>
          </p:nvSpPr>
          <p:spPr>
            <a:xfrm>
              <a:off x="9633196" y="1979827"/>
              <a:ext cx="1993409" cy="382371"/>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CONCLUSION </a:t>
              </a:r>
            </a:p>
          </p:txBody>
        </p:sp>
        <p:pic>
          <p:nvPicPr>
            <p:cNvPr id="47" name="Picture 46">
              <a:extLst>
                <a:ext uri="{FF2B5EF4-FFF2-40B4-BE49-F238E27FC236}">
                  <a16:creationId xmlns:a16="http://schemas.microsoft.com/office/drawing/2014/main" id="{139E7EA1-D601-4911-B2A1-527ADB49F4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93676" y="2789090"/>
              <a:ext cx="2829678" cy="2829678"/>
            </a:xfrm>
            <a:prstGeom prst="rect">
              <a:avLst/>
            </a:prstGeom>
          </p:spPr>
        </p:pic>
      </p:grpSp>
      <p:grpSp>
        <p:nvGrpSpPr>
          <p:cNvPr id="48" name="Group 47">
            <a:extLst>
              <a:ext uri="{FF2B5EF4-FFF2-40B4-BE49-F238E27FC236}">
                <a16:creationId xmlns:a16="http://schemas.microsoft.com/office/drawing/2014/main" id="{D19FC34B-BB5E-4A6F-B41D-CCA9FB768EAB}"/>
              </a:ext>
            </a:extLst>
          </p:cNvPr>
          <p:cNvGrpSpPr/>
          <p:nvPr/>
        </p:nvGrpSpPr>
        <p:grpSpPr>
          <a:xfrm>
            <a:off x="18439524" y="-463267"/>
            <a:ext cx="3337956" cy="4457949"/>
            <a:chOff x="5902803" y="1837481"/>
            <a:chExt cx="3337956" cy="4457949"/>
          </a:xfrm>
        </p:grpSpPr>
        <p:sp>
          <p:nvSpPr>
            <p:cNvPr id="49" name="Rectangle: Rounded Corners 48">
              <a:extLst>
                <a:ext uri="{FF2B5EF4-FFF2-40B4-BE49-F238E27FC236}">
                  <a16:creationId xmlns:a16="http://schemas.microsoft.com/office/drawing/2014/main" id="{30A28B77-7425-4839-82DD-21FD87E2F4D5}"/>
                </a:ext>
              </a:extLst>
            </p:cNvPr>
            <p:cNvSpPr/>
            <p:nvPr/>
          </p:nvSpPr>
          <p:spPr>
            <a:xfrm>
              <a:off x="6339962" y="1837481"/>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grpSp>
          <p:nvGrpSpPr>
            <p:cNvPr id="50" name="Group 49">
              <a:extLst>
                <a:ext uri="{FF2B5EF4-FFF2-40B4-BE49-F238E27FC236}">
                  <a16:creationId xmlns:a16="http://schemas.microsoft.com/office/drawing/2014/main" id="{05B48E7D-2BA9-4804-9512-AB61E463BF86}"/>
                </a:ext>
              </a:extLst>
            </p:cNvPr>
            <p:cNvGrpSpPr/>
            <p:nvPr/>
          </p:nvGrpSpPr>
          <p:grpSpPr>
            <a:xfrm>
              <a:off x="5902803" y="2010543"/>
              <a:ext cx="3337956" cy="3588870"/>
              <a:chOff x="5902803" y="2010543"/>
              <a:chExt cx="3337956" cy="3588870"/>
            </a:xfrm>
          </p:grpSpPr>
          <p:sp>
            <p:nvSpPr>
              <p:cNvPr id="51" name="TextBox 50">
                <a:extLst>
                  <a:ext uri="{FF2B5EF4-FFF2-40B4-BE49-F238E27FC236}">
                    <a16:creationId xmlns:a16="http://schemas.microsoft.com/office/drawing/2014/main" id="{4F7B6481-BEE3-4AB7-892B-4160170FB71C}"/>
                  </a:ext>
                </a:extLst>
              </p:cNvPr>
              <p:cNvSpPr txBox="1"/>
              <p:nvPr/>
            </p:nvSpPr>
            <p:spPr>
              <a:xfrm>
                <a:off x="6380466" y="2010543"/>
                <a:ext cx="2860293" cy="369332"/>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TECHNOLOGY USED</a:t>
                </a:r>
              </a:p>
            </p:txBody>
          </p:sp>
          <p:pic>
            <p:nvPicPr>
              <p:cNvPr id="52" name="Picture 51">
                <a:extLst>
                  <a:ext uri="{FF2B5EF4-FFF2-40B4-BE49-F238E27FC236}">
                    <a16:creationId xmlns:a16="http://schemas.microsoft.com/office/drawing/2014/main" id="{98FF7BAA-5E63-476A-ADCE-49C8AD4FAF6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02803" y="2362198"/>
                <a:ext cx="3237215" cy="3237215"/>
              </a:xfrm>
              <a:prstGeom prst="rect">
                <a:avLst/>
              </a:prstGeom>
            </p:spPr>
          </p:pic>
        </p:grpSp>
      </p:grpSp>
      <p:cxnSp>
        <p:nvCxnSpPr>
          <p:cNvPr id="53" name="Straight Connector 52">
            <a:extLst>
              <a:ext uri="{FF2B5EF4-FFF2-40B4-BE49-F238E27FC236}">
                <a16:creationId xmlns:a16="http://schemas.microsoft.com/office/drawing/2014/main" id="{864D8964-CEEF-484D-83C4-35AF3DB1A9B0}"/>
              </a:ext>
            </a:extLst>
          </p:cNvPr>
          <p:cNvCxnSpPr/>
          <p:nvPr/>
        </p:nvCxnSpPr>
        <p:spPr>
          <a:xfrm>
            <a:off x="-24805338" y="10097863"/>
            <a:ext cx="1209962" cy="0"/>
          </a:xfrm>
          <a:prstGeom prst="line">
            <a:avLst/>
          </a:prstGeom>
        </p:spPr>
        <p:style>
          <a:lnRef idx="2">
            <a:schemeClr val="dk1"/>
          </a:lnRef>
          <a:fillRef idx="0">
            <a:schemeClr val="dk1"/>
          </a:fillRef>
          <a:effectRef idx="1">
            <a:schemeClr val="dk1"/>
          </a:effectRef>
          <a:fontRef idx="minor">
            <a:schemeClr val="tx1"/>
          </a:fontRef>
        </p:style>
      </p:cxnSp>
      <p:cxnSp>
        <p:nvCxnSpPr>
          <p:cNvPr id="54" name="Straight Connector 53">
            <a:extLst>
              <a:ext uri="{FF2B5EF4-FFF2-40B4-BE49-F238E27FC236}">
                <a16:creationId xmlns:a16="http://schemas.microsoft.com/office/drawing/2014/main" id="{6A5B54DB-16AD-484A-81D3-8F886FC66508}"/>
              </a:ext>
            </a:extLst>
          </p:cNvPr>
          <p:cNvCxnSpPr/>
          <p:nvPr/>
        </p:nvCxnSpPr>
        <p:spPr>
          <a:xfrm>
            <a:off x="-18864326" y="10116058"/>
            <a:ext cx="1209962" cy="0"/>
          </a:xfrm>
          <a:prstGeom prst="line">
            <a:avLst/>
          </a:prstGeom>
        </p:spPr>
        <p:style>
          <a:lnRef idx="2">
            <a:schemeClr val="dk1"/>
          </a:lnRef>
          <a:fillRef idx="0">
            <a:schemeClr val="dk1"/>
          </a:fillRef>
          <a:effectRef idx="1">
            <a:schemeClr val="dk1"/>
          </a:effectRef>
          <a:fontRef idx="minor">
            <a:schemeClr val="tx1"/>
          </a:fontRef>
        </p:style>
      </p:cxnSp>
      <p:cxnSp>
        <p:nvCxnSpPr>
          <p:cNvPr id="55" name="Straight Connector 54">
            <a:extLst>
              <a:ext uri="{FF2B5EF4-FFF2-40B4-BE49-F238E27FC236}">
                <a16:creationId xmlns:a16="http://schemas.microsoft.com/office/drawing/2014/main" id="{4E606907-1B29-4634-A1A0-5C052A4EAF5C}"/>
              </a:ext>
            </a:extLst>
          </p:cNvPr>
          <p:cNvCxnSpPr/>
          <p:nvPr/>
        </p:nvCxnSpPr>
        <p:spPr>
          <a:xfrm>
            <a:off x="-15937053" y="10102034"/>
            <a:ext cx="1209962" cy="0"/>
          </a:xfrm>
          <a:prstGeom prst="line">
            <a:avLst/>
          </a:prstGeom>
        </p:spPr>
        <p:style>
          <a:lnRef idx="2">
            <a:schemeClr val="dk1"/>
          </a:lnRef>
          <a:fillRef idx="0">
            <a:schemeClr val="dk1"/>
          </a:fillRef>
          <a:effectRef idx="1">
            <a:schemeClr val="dk1"/>
          </a:effectRef>
          <a:fontRef idx="minor">
            <a:schemeClr val="tx1"/>
          </a:fontRef>
        </p:style>
      </p:cxnSp>
      <p:cxnSp>
        <p:nvCxnSpPr>
          <p:cNvPr id="56" name="Straight Connector 55">
            <a:extLst>
              <a:ext uri="{FF2B5EF4-FFF2-40B4-BE49-F238E27FC236}">
                <a16:creationId xmlns:a16="http://schemas.microsoft.com/office/drawing/2014/main" id="{ACA17554-5B27-4E09-9D94-BECA3023F90A}"/>
              </a:ext>
            </a:extLst>
          </p:cNvPr>
          <p:cNvCxnSpPr/>
          <p:nvPr/>
        </p:nvCxnSpPr>
        <p:spPr>
          <a:xfrm>
            <a:off x="-21819122" y="10107220"/>
            <a:ext cx="1209962" cy="0"/>
          </a:xfrm>
          <a:prstGeom prst="line">
            <a:avLst/>
          </a:prstGeom>
        </p:spPr>
        <p:style>
          <a:lnRef idx="2">
            <a:schemeClr val="dk1"/>
          </a:lnRef>
          <a:fillRef idx="0">
            <a:schemeClr val="dk1"/>
          </a:fillRef>
          <a:effectRef idx="1">
            <a:schemeClr val="dk1"/>
          </a:effectRef>
          <a:fontRef idx="minor">
            <a:schemeClr val="tx1"/>
          </a:fontRef>
        </p:style>
      </p:cxnSp>
      <p:grpSp>
        <p:nvGrpSpPr>
          <p:cNvPr id="57" name="Group 56">
            <a:extLst>
              <a:ext uri="{FF2B5EF4-FFF2-40B4-BE49-F238E27FC236}">
                <a16:creationId xmlns:a16="http://schemas.microsoft.com/office/drawing/2014/main" id="{7292A372-CB5E-4218-A520-0E5AF5ED9380}"/>
              </a:ext>
            </a:extLst>
          </p:cNvPr>
          <p:cNvGrpSpPr/>
          <p:nvPr/>
        </p:nvGrpSpPr>
        <p:grpSpPr>
          <a:xfrm>
            <a:off x="-6056984" y="-463267"/>
            <a:ext cx="2536992" cy="4457949"/>
            <a:chOff x="368646" y="1824054"/>
            <a:chExt cx="2536992" cy="4457949"/>
          </a:xfrm>
        </p:grpSpPr>
        <p:sp>
          <p:nvSpPr>
            <p:cNvPr id="58" name="Rectangle: Rounded Corners 57">
              <a:extLst>
                <a:ext uri="{FF2B5EF4-FFF2-40B4-BE49-F238E27FC236}">
                  <a16:creationId xmlns:a16="http://schemas.microsoft.com/office/drawing/2014/main" id="{2D03CE5E-0F96-4CC4-AF93-F6C99ED9B51D}"/>
                </a:ext>
              </a:extLst>
            </p:cNvPr>
            <p:cNvSpPr/>
            <p:nvPr/>
          </p:nvSpPr>
          <p:spPr>
            <a:xfrm>
              <a:off x="447164" y="1824054"/>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59" name="TextBox 58">
              <a:extLst>
                <a:ext uri="{FF2B5EF4-FFF2-40B4-BE49-F238E27FC236}">
                  <a16:creationId xmlns:a16="http://schemas.microsoft.com/office/drawing/2014/main" id="{1BF09EE7-2291-4C0C-963B-96EC9D95086E}"/>
                </a:ext>
              </a:extLst>
            </p:cNvPr>
            <p:cNvSpPr txBox="1"/>
            <p:nvPr/>
          </p:nvSpPr>
          <p:spPr>
            <a:xfrm>
              <a:off x="679697" y="1998494"/>
              <a:ext cx="1993409" cy="382371"/>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INTRODUCTION</a:t>
              </a:r>
            </a:p>
          </p:txBody>
        </p:sp>
        <p:pic>
          <p:nvPicPr>
            <p:cNvPr id="60" name="Picture 59">
              <a:extLst>
                <a:ext uri="{FF2B5EF4-FFF2-40B4-BE49-F238E27FC236}">
                  <a16:creationId xmlns:a16="http://schemas.microsoft.com/office/drawing/2014/main" id="{D7CED277-A878-4CCD-A5CD-DF0F2C4040A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8646" y="2937677"/>
              <a:ext cx="2497152" cy="2497152"/>
            </a:xfrm>
            <a:prstGeom prst="rect">
              <a:avLst/>
            </a:prstGeom>
          </p:spPr>
        </p:pic>
      </p:grpSp>
    </p:spTree>
    <p:extLst>
      <p:ext uri="{BB962C8B-B14F-4D97-AF65-F5344CB8AC3E}">
        <p14:creationId xmlns:p14="http://schemas.microsoft.com/office/powerpoint/2010/main" val="32649066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C2E8892-12E6-4AF8-9C5C-A661EBBF45EE}"/>
              </a:ext>
            </a:extLst>
          </p:cNvPr>
          <p:cNvSpPr/>
          <p:nvPr/>
        </p:nvSpPr>
        <p:spPr>
          <a:xfrm>
            <a:off x="0" y="0"/>
            <a:ext cx="12192000" cy="6858000"/>
          </a:xfrm>
          <a:prstGeom prst="rect">
            <a:avLst/>
          </a:prstGeom>
          <a:solidFill>
            <a:srgbClr val="0156ED"/>
          </a:solidFill>
          <a:ln>
            <a:noFill/>
          </a:ln>
          <a:effectLst>
            <a:innerShdw blurRad="114300">
              <a:schemeClr val="bg1"/>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32" name="Group 31">
            <a:extLst>
              <a:ext uri="{FF2B5EF4-FFF2-40B4-BE49-F238E27FC236}">
                <a16:creationId xmlns:a16="http://schemas.microsoft.com/office/drawing/2014/main" id="{63B53CDF-3159-42E6-86A5-9AF0295F7AD0}"/>
              </a:ext>
            </a:extLst>
          </p:cNvPr>
          <p:cNvGrpSpPr/>
          <p:nvPr/>
        </p:nvGrpSpPr>
        <p:grpSpPr>
          <a:xfrm>
            <a:off x="-1919211" y="-383137"/>
            <a:ext cx="15280440" cy="8161734"/>
            <a:chOff x="-532088" y="-773215"/>
            <a:chExt cx="15280440" cy="8161734"/>
          </a:xfrm>
        </p:grpSpPr>
        <p:grpSp>
          <p:nvGrpSpPr>
            <p:cNvPr id="33" name="Group 32">
              <a:extLst>
                <a:ext uri="{FF2B5EF4-FFF2-40B4-BE49-F238E27FC236}">
                  <a16:creationId xmlns:a16="http://schemas.microsoft.com/office/drawing/2014/main" id="{7A3E24F6-8108-460E-8B96-62ED8D81C6F6}"/>
                </a:ext>
              </a:extLst>
            </p:cNvPr>
            <p:cNvGrpSpPr/>
            <p:nvPr/>
          </p:nvGrpSpPr>
          <p:grpSpPr>
            <a:xfrm>
              <a:off x="3107367" y="-718001"/>
              <a:ext cx="4332681" cy="8106520"/>
              <a:chOff x="3774253" y="-742359"/>
              <a:chExt cx="4332681" cy="8106520"/>
            </a:xfrm>
            <a:noFill/>
          </p:grpSpPr>
          <p:sp>
            <p:nvSpPr>
              <p:cNvPr id="74" name="TextBox 73">
                <a:extLst>
                  <a:ext uri="{FF2B5EF4-FFF2-40B4-BE49-F238E27FC236}">
                    <a16:creationId xmlns:a16="http://schemas.microsoft.com/office/drawing/2014/main" id="{8723AE28-C514-48B5-9B43-BCF093C329EF}"/>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5" name="TextBox 74">
                <a:extLst>
                  <a:ext uri="{FF2B5EF4-FFF2-40B4-BE49-F238E27FC236}">
                    <a16:creationId xmlns:a16="http://schemas.microsoft.com/office/drawing/2014/main" id="{DD205A4D-6E23-473F-B08D-59AEF244A870}"/>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6" name="TextBox 75">
                <a:extLst>
                  <a:ext uri="{FF2B5EF4-FFF2-40B4-BE49-F238E27FC236}">
                    <a16:creationId xmlns:a16="http://schemas.microsoft.com/office/drawing/2014/main" id="{A07BB430-D526-4467-B47D-C7F24C39C523}"/>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7" name="TextBox 76">
                <a:extLst>
                  <a:ext uri="{FF2B5EF4-FFF2-40B4-BE49-F238E27FC236}">
                    <a16:creationId xmlns:a16="http://schemas.microsoft.com/office/drawing/2014/main" id="{1C881A9F-327E-42D1-A3DB-E01DFAC9D224}"/>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8" name="TextBox 77">
                <a:extLst>
                  <a:ext uri="{FF2B5EF4-FFF2-40B4-BE49-F238E27FC236}">
                    <a16:creationId xmlns:a16="http://schemas.microsoft.com/office/drawing/2014/main" id="{4B6FB00F-6055-4362-8A15-4DA496F57D5A}"/>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9" name="TextBox 78">
                <a:extLst>
                  <a:ext uri="{FF2B5EF4-FFF2-40B4-BE49-F238E27FC236}">
                    <a16:creationId xmlns:a16="http://schemas.microsoft.com/office/drawing/2014/main" id="{9473421B-EC92-4EB7-8CA9-1D303DDCDD7C}"/>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0" name="TextBox 79">
                <a:extLst>
                  <a:ext uri="{FF2B5EF4-FFF2-40B4-BE49-F238E27FC236}">
                    <a16:creationId xmlns:a16="http://schemas.microsoft.com/office/drawing/2014/main" id="{2FCD203C-E7F7-451B-A73D-889865C80D18}"/>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1" name="TextBox 80">
                <a:extLst>
                  <a:ext uri="{FF2B5EF4-FFF2-40B4-BE49-F238E27FC236}">
                    <a16:creationId xmlns:a16="http://schemas.microsoft.com/office/drawing/2014/main" id="{4DB233B5-1A69-43F5-B8FD-599CFBCD5FB2}"/>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2" name="TextBox 81">
                <a:extLst>
                  <a:ext uri="{FF2B5EF4-FFF2-40B4-BE49-F238E27FC236}">
                    <a16:creationId xmlns:a16="http://schemas.microsoft.com/office/drawing/2014/main" id="{FF2DC41F-A557-4C17-9FD4-4CA18AA293FC}"/>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3" name="TextBox 82">
                <a:extLst>
                  <a:ext uri="{FF2B5EF4-FFF2-40B4-BE49-F238E27FC236}">
                    <a16:creationId xmlns:a16="http://schemas.microsoft.com/office/drawing/2014/main" id="{6D36836C-4DBE-4704-8480-699464AA90F7}"/>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4" name="TextBox 83">
                <a:extLst>
                  <a:ext uri="{FF2B5EF4-FFF2-40B4-BE49-F238E27FC236}">
                    <a16:creationId xmlns:a16="http://schemas.microsoft.com/office/drawing/2014/main" id="{EE1C608E-5957-4955-A142-A1D77C242917}"/>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34" name="Group 33">
              <a:extLst>
                <a:ext uri="{FF2B5EF4-FFF2-40B4-BE49-F238E27FC236}">
                  <a16:creationId xmlns:a16="http://schemas.microsoft.com/office/drawing/2014/main" id="{7F15855E-3BC6-40FA-879C-4AA00E06543F}"/>
                </a:ext>
              </a:extLst>
            </p:cNvPr>
            <p:cNvGrpSpPr/>
            <p:nvPr/>
          </p:nvGrpSpPr>
          <p:grpSpPr>
            <a:xfrm>
              <a:off x="-532088" y="-718001"/>
              <a:ext cx="4332681" cy="8106520"/>
              <a:chOff x="3774253" y="-742359"/>
              <a:chExt cx="4332681" cy="8106520"/>
            </a:xfrm>
            <a:noFill/>
          </p:grpSpPr>
          <p:sp>
            <p:nvSpPr>
              <p:cNvPr id="63" name="TextBox 62">
                <a:extLst>
                  <a:ext uri="{FF2B5EF4-FFF2-40B4-BE49-F238E27FC236}">
                    <a16:creationId xmlns:a16="http://schemas.microsoft.com/office/drawing/2014/main" id="{E5EA75F8-4ADB-4DBB-AD72-5E65B867D74B}"/>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4" name="TextBox 63">
                <a:extLst>
                  <a:ext uri="{FF2B5EF4-FFF2-40B4-BE49-F238E27FC236}">
                    <a16:creationId xmlns:a16="http://schemas.microsoft.com/office/drawing/2014/main" id="{C1C9F6E5-3AA1-4E29-B4A4-B9379F1FE470}"/>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5" name="TextBox 64">
                <a:extLst>
                  <a:ext uri="{FF2B5EF4-FFF2-40B4-BE49-F238E27FC236}">
                    <a16:creationId xmlns:a16="http://schemas.microsoft.com/office/drawing/2014/main" id="{B33DB91E-EB13-456C-9802-D9DC967B78C8}"/>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6" name="TextBox 65">
                <a:extLst>
                  <a:ext uri="{FF2B5EF4-FFF2-40B4-BE49-F238E27FC236}">
                    <a16:creationId xmlns:a16="http://schemas.microsoft.com/office/drawing/2014/main" id="{EC1F2587-ADC8-45D6-A00B-62D7737F0A25}"/>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7" name="TextBox 66">
                <a:extLst>
                  <a:ext uri="{FF2B5EF4-FFF2-40B4-BE49-F238E27FC236}">
                    <a16:creationId xmlns:a16="http://schemas.microsoft.com/office/drawing/2014/main" id="{09C9424E-0F76-43BE-B590-3AA9CFE39806}"/>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8" name="TextBox 67">
                <a:extLst>
                  <a:ext uri="{FF2B5EF4-FFF2-40B4-BE49-F238E27FC236}">
                    <a16:creationId xmlns:a16="http://schemas.microsoft.com/office/drawing/2014/main" id="{A6F8EB4D-222E-4F13-A3B3-948BB056E4CC}"/>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9" name="TextBox 68">
                <a:extLst>
                  <a:ext uri="{FF2B5EF4-FFF2-40B4-BE49-F238E27FC236}">
                    <a16:creationId xmlns:a16="http://schemas.microsoft.com/office/drawing/2014/main" id="{899E9919-AAA7-4713-93E6-81228D4C788F}"/>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0" name="TextBox 69">
                <a:extLst>
                  <a:ext uri="{FF2B5EF4-FFF2-40B4-BE49-F238E27FC236}">
                    <a16:creationId xmlns:a16="http://schemas.microsoft.com/office/drawing/2014/main" id="{BE667DA5-196F-4BEC-B16D-D313A61D7AEF}"/>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1" name="TextBox 70">
                <a:extLst>
                  <a:ext uri="{FF2B5EF4-FFF2-40B4-BE49-F238E27FC236}">
                    <a16:creationId xmlns:a16="http://schemas.microsoft.com/office/drawing/2014/main" id="{304B8BBD-3EEE-4737-AC02-86F966AA0A9D}"/>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2" name="TextBox 71">
                <a:extLst>
                  <a:ext uri="{FF2B5EF4-FFF2-40B4-BE49-F238E27FC236}">
                    <a16:creationId xmlns:a16="http://schemas.microsoft.com/office/drawing/2014/main" id="{39CE08ED-1C09-444D-85F9-1DCE9A549CCD}"/>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3" name="TextBox 72">
                <a:extLst>
                  <a:ext uri="{FF2B5EF4-FFF2-40B4-BE49-F238E27FC236}">
                    <a16:creationId xmlns:a16="http://schemas.microsoft.com/office/drawing/2014/main" id="{0B664375-57FF-4B98-99DB-0AE2853600E1}"/>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35" name="Group 34">
              <a:extLst>
                <a:ext uri="{FF2B5EF4-FFF2-40B4-BE49-F238E27FC236}">
                  <a16:creationId xmlns:a16="http://schemas.microsoft.com/office/drawing/2014/main" id="{4A453F97-AC1B-49F8-BAFA-32581F00BB49}"/>
                </a:ext>
              </a:extLst>
            </p:cNvPr>
            <p:cNvGrpSpPr/>
            <p:nvPr/>
          </p:nvGrpSpPr>
          <p:grpSpPr>
            <a:xfrm>
              <a:off x="6782266" y="-773215"/>
              <a:ext cx="4332681" cy="8106520"/>
              <a:chOff x="3774253" y="-742359"/>
              <a:chExt cx="4332681" cy="8106520"/>
            </a:xfrm>
            <a:noFill/>
          </p:grpSpPr>
          <p:sp>
            <p:nvSpPr>
              <p:cNvPr id="52" name="TextBox 51">
                <a:extLst>
                  <a:ext uri="{FF2B5EF4-FFF2-40B4-BE49-F238E27FC236}">
                    <a16:creationId xmlns:a16="http://schemas.microsoft.com/office/drawing/2014/main" id="{BFEBBA84-7808-4013-9003-6FD9A1333258}"/>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3" name="TextBox 52">
                <a:extLst>
                  <a:ext uri="{FF2B5EF4-FFF2-40B4-BE49-F238E27FC236}">
                    <a16:creationId xmlns:a16="http://schemas.microsoft.com/office/drawing/2014/main" id="{9FB1DD63-DF0F-44DF-BE54-598E84B2BBF4}"/>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4" name="TextBox 53">
                <a:extLst>
                  <a:ext uri="{FF2B5EF4-FFF2-40B4-BE49-F238E27FC236}">
                    <a16:creationId xmlns:a16="http://schemas.microsoft.com/office/drawing/2014/main" id="{B6E96A7A-FA04-46D4-97D9-B749D19EA627}"/>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5" name="TextBox 54">
                <a:extLst>
                  <a:ext uri="{FF2B5EF4-FFF2-40B4-BE49-F238E27FC236}">
                    <a16:creationId xmlns:a16="http://schemas.microsoft.com/office/drawing/2014/main" id="{65BCC46E-DBD7-4961-88EE-87540F5824FD}"/>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6" name="TextBox 55">
                <a:extLst>
                  <a:ext uri="{FF2B5EF4-FFF2-40B4-BE49-F238E27FC236}">
                    <a16:creationId xmlns:a16="http://schemas.microsoft.com/office/drawing/2014/main" id="{6EF466C8-E394-477A-9EBD-974A29A1E58D}"/>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7" name="TextBox 56">
                <a:extLst>
                  <a:ext uri="{FF2B5EF4-FFF2-40B4-BE49-F238E27FC236}">
                    <a16:creationId xmlns:a16="http://schemas.microsoft.com/office/drawing/2014/main" id="{A7B0C501-7014-466C-BC09-F3E96E3D7378}"/>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8" name="TextBox 57">
                <a:extLst>
                  <a:ext uri="{FF2B5EF4-FFF2-40B4-BE49-F238E27FC236}">
                    <a16:creationId xmlns:a16="http://schemas.microsoft.com/office/drawing/2014/main" id="{AD93C5D2-7E12-4539-B816-12B084B862AB}"/>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9" name="TextBox 58">
                <a:extLst>
                  <a:ext uri="{FF2B5EF4-FFF2-40B4-BE49-F238E27FC236}">
                    <a16:creationId xmlns:a16="http://schemas.microsoft.com/office/drawing/2014/main" id="{F8A41ABA-61F1-4D71-91B3-6718A5EAAA06}"/>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0" name="TextBox 59">
                <a:extLst>
                  <a:ext uri="{FF2B5EF4-FFF2-40B4-BE49-F238E27FC236}">
                    <a16:creationId xmlns:a16="http://schemas.microsoft.com/office/drawing/2014/main" id="{C668FBBB-6E7E-437E-B879-664A75AAD916}"/>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1" name="TextBox 60">
                <a:extLst>
                  <a:ext uri="{FF2B5EF4-FFF2-40B4-BE49-F238E27FC236}">
                    <a16:creationId xmlns:a16="http://schemas.microsoft.com/office/drawing/2014/main" id="{9F8A7FB4-35EF-4DEB-82E3-8235F0C56099}"/>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2" name="TextBox 61">
                <a:extLst>
                  <a:ext uri="{FF2B5EF4-FFF2-40B4-BE49-F238E27FC236}">
                    <a16:creationId xmlns:a16="http://schemas.microsoft.com/office/drawing/2014/main" id="{3A690EB8-62D5-437B-A330-3C84D5BD7AF4}"/>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36" name="Group 35">
              <a:extLst>
                <a:ext uri="{FF2B5EF4-FFF2-40B4-BE49-F238E27FC236}">
                  <a16:creationId xmlns:a16="http://schemas.microsoft.com/office/drawing/2014/main" id="{D38AF539-4CFE-4AC6-913A-F9911CC13854}"/>
                </a:ext>
              </a:extLst>
            </p:cNvPr>
            <p:cNvGrpSpPr/>
            <p:nvPr/>
          </p:nvGrpSpPr>
          <p:grpSpPr>
            <a:xfrm>
              <a:off x="10415671" y="-773215"/>
              <a:ext cx="4332681" cy="8106520"/>
              <a:chOff x="3774253" y="-742359"/>
              <a:chExt cx="4332681" cy="8106520"/>
            </a:xfrm>
            <a:noFill/>
          </p:grpSpPr>
          <p:sp>
            <p:nvSpPr>
              <p:cNvPr id="37" name="TextBox 36">
                <a:extLst>
                  <a:ext uri="{FF2B5EF4-FFF2-40B4-BE49-F238E27FC236}">
                    <a16:creationId xmlns:a16="http://schemas.microsoft.com/office/drawing/2014/main" id="{319F678C-FA7A-4CCF-9283-54D9C763836D}"/>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39" name="TextBox 38">
                <a:extLst>
                  <a:ext uri="{FF2B5EF4-FFF2-40B4-BE49-F238E27FC236}">
                    <a16:creationId xmlns:a16="http://schemas.microsoft.com/office/drawing/2014/main" id="{788DC2C2-2CBF-4382-A42A-93B4318F1FD8}"/>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0" name="TextBox 39">
                <a:extLst>
                  <a:ext uri="{FF2B5EF4-FFF2-40B4-BE49-F238E27FC236}">
                    <a16:creationId xmlns:a16="http://schemas.microsoft.com/office/drawing/2014/main" id="{409070F4-43D3-475B-8B8B-75BE0D406B34}"/>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1" name="TextBox 40">
                <a:extLst>
                  <a:ext uri="{FF2B5EF4-FFF2-40B4-BE49-F238E27FC236}">
                    <a16:creationId xmlns:a16="http://schemas.microsoft.com/office/drawing/2014/main" id="{737F64D6-7302-4B3D-A572-F57CC2AFDBDE}"/>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2" name="TextBox 41">
                <a:extLst>
                  <a:ext uri="{FF2B5EF4-FFF2-40B4-BE49-F238E27FC236}">
                    <a16:creationId xmlns:a16="http://schemas.microsoft.com/office/drawing/2014/main" id="{E1F702C1-6BDE-4BDA-B63B-7BF34922ED93}"/>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4" name="TextBox 43">
                <a:extLst>
                  <a:ext uri="{FF2B5EF4-FFF2-40B4-BE49-F238E27FC236}">
                    <a16:creationId xmlns:a16="http://schemas.microsoft.com/office/drawing/2014/main" id="{2076DF60-9B4C-4DAF-8BC2-997159D69D07}"/>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5" name="TextBox 44">
                <a:extLst>
                  <a:ext uri="{FF2B5EF4-FFF2-40B4-BE49-F238E27FC236}">
                    <a16:creationId xmlns:a16="http://schemas.microsoft.com/office/drawing/2014/main" id="{DC956FB0-EC72-4700-AAC5-7CA8B7BDE240}"/>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6" name="TextBox 45">
                <a:extLst>
                  <a:ext uri="{FF2B5EF4-FFF2-40B4-BE49-F238E27FC236}">
                    <a16:creationId xmlns:a16="http://schemas.microsoft.com/office/drawing/2014/main" id="{F3FEF5DC-6530-448F-8F09-317155636760}"/>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7" name="TextBox 46">
                <a:extLst>
                  <a:ext uri="{FF2B5EF4-FFF2-40B4-BE49-F238E27FC236}">
                    <a16:creationId xmlns:a16="http://schemas.microsoft.com/office/drawing/2014/main" id="{12A5D26F-C174-40CB-A981-1AEF123D597A}"/>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9" name="TextBox 48">
                <a:extLst>
                  <a:ext uri="{FF2B5EF4-FFF2-40B4-BE49-F238E27FC236}">
                    <a16:creationId xmlns:a16="http://schemas.microsoft.com/office/drawing/2014/main" id="{648A164C-422A-4B67-91F1-C68CB5DB559E}"/>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1" name="TextBox 50">
                <a:extLst>
                  <a:ext uri="{FF2B5EF4-FFF2-40B4-BE49-F238E27FC236}">
                    <a16:creationId xmlns:a16="http://schemas.microsoft.com/office/drawing/2014/main" id="{B52685DF-0EFD-4392-A5A5-DCC427A65515}"/>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sp>
        <p:nvSpPr>
          <p:cNvPr id="2" name="TextBox 1">
            <a:extLst>
              <a:ext uri="{FF2B5EF4-FFF2-40B4-BE49-F238E27FC236}">
                <a16:creationId xmlns:a16="http://schemas.microsoft.com/office/drawing/2014/main" id="{B60848EA-B8C1-49FF-A271-E2258A67EFE3}"/>
              </a:ext>
            </a:extLst>
          </p:cNvPr>
          <p:cNvSpPr txBox="1"/>
          <p:nvPr/>
        </p:nvSpPr>
        <p:spPr>
          <a:xfrm>
            <a:off x="4216564" y="0"/>
            <a:ext cx="3758872" cy="1015663"/>
          </a:xfrm>
          <a:prstGeom prst="rect">
            <a:avLst/>
          </a:prstGeom>
          <a:noFill/>
          <a:effectLst>
            <a:outerShdw blurRad="50800" dist="76200" dir="4080000" algn="t" rotWithShape="0">
              <a:prstClr val="black">
                <a:alpha val="40000"/>
              </a:prstClr>
            </a:outerShdw>
          </a:effectLst>
        </p:spPr>
        <p:txBody>
          <a:bodyPr wrap="square" rtlCol="0">
            <a:spAutoFit/>
          </a:bodyPr>
          <a:lstStyle/>
          <a:p>
            <a:pPr algn="ctr"/>
            <a:r>
              <a:rPr lang="en-US" sz="6000" dirty="0">
                <a:solidFill>
                  <a:schemeClr val="bg1"/>
                </a:solidFill>
                <a:latin typeface="Coolvetica Rg" panose="020B0603030602020004" pitchFamily="34" charset="0"/>
              </a:rPr>
              <a:t>eat</a:t>
            </a:r>
            <a:r>
              <a:rPr lang="en-US" sz="6000" dirty="0">
                <a:solidFill>
                  <a:srgbClr val="FFFF00"/>
                </a:solidFill>
                <a:latin typeface="Coolvetica Rg" panose="020B0603030602020004" pitchFamily="34" charset="0"/>
              </a:rPr>
              <a:t>ables</a:t>
            </a:r>
          </a:p>
        </p:txBody>
      </p:sp>
      <p:sp>
        <p:nvSpPr>
          <p:cNvPr id="20" name="TextBox 19">
            <a:extLst>
              <a:ext uri="{FF2B5EF4-FFF2-40B4-BE49-F238E27FC236}">
                <a16:creationId xmlns:a16="http://schemas.microsoft.com/office/drawing/2014/main" id="{E6BA3EAF-32D6-4FDF-9B4D-7F019D110DF8}"/>
              </a:ext>
            </a:extLst>
          </p:cNvPr>
          <p:cNvSpPr txBox="1"/>
          <p:nvPr/>
        </p:nvSpPr>
        <p:spPr>
          <a:xfrm>
            <a:off x="13393014" y="5272121"/>
            <a:ext cx="3683000" cy="1384995"/>
          </a:xfrm>
          <a:prstGeom prst="rect">
            <a:avLst/>
          </a:prstGeom>
          <a:noFill/>
        </p:spPr>
        <p:txBody>
          <a:bodyPr wrap="square" rtlCol="0">
            <a:spAutoFit/>
          </a:bodyPr>
          <a:lstStyle/>
          <a:p>
            <a:r>
              <a:rPr lang="en-US" sz="2800" dirty="0">
                <a:solidFill>
                  <a:schemeClr val="bg1"/>
                </a:solidFill>
                <a:latin typeface="Bahnschrift SemiBold Condensed" panose="020B0502040204020203" pitchFamily="34" charset="0"/>
                <a:cs typeface="Poppins SemiBold" panose="00000700000000000000" pitchFamily="2" charset="0"/>
              </a:rPr>
              <a:t>204682 – Ashwin K.V</a:t>
            </a:r>
          </a:p>
          <a:p>
            <a:r>
              <a:rPr lang="en-US" sz="2800" dirty="0">
                <a:solidFill>
                  <a:schemeClr val="bg1"/>
                </a:solidFill>
                <a:latin typeface="Bahnschrift SemiBold Condensed" panose="020B0502040204020203" pitchFamily="34" charset="0"/>
                <a:cs typeface="Poppins SemiBold" panose="00000700000000000000" pitchFamily="2" charset="0"/>
              </a:rPr>
              <a:t>204683 – Darshan Dinesh M.P</a:t>
            </a:r>
          </a:p>
          <a:p>
            <a:r>
              <a:rPr lang="en-US" sz="2800" dirty="0">
                <a:solidFill>
                  <a:schemeClr val="bg1"/>
                </a:solidFill>
                <a:latin typeface="Bahnschrift SemiBold Condensed" panose="020B0502040204020203" pitchFamily="34" charset="0"/>
                <a:cs typeface="Poppins SemiBold" panose="00000700000000000000" pitchFamily="2" charset="0"/>
              </a:rPr>
              <a:t>204684 – </a:t>
            </a:r>
            <a:r>
              <a:rPr lang="en-US" sz="2800" dirty="0" err="1">
                <a:solidFill>
                  <a:schemeClr val="bg1"/>
                </a:solidFill>
                <a:latin typeface="Bahnschrift SemiBold Condensed" panose="020B0502040204020203" pitchFamily="34" charset="0"/>
                <a:cs typeface="Poppins SemiBold" panose="00000700000000000000" pitchFamily="2" charset="0"/>
              </a:rPr>
              <a:t>Delbin</a:t>
            </a:r>
            <a:r>
              <a:rPr lang="en-US" sz="2800" dirty="0">
                <a:solidFill>
                  <a:schemeClr val="bg1"/>
                </a:solidFill>
                <a:latin typeface="Bahnschrift SemiBold Condensed" panose="020B0502040204020203" pitchFamily="34" charset="0"/>
                <a:cs typeface="Poppins SemiBold" panose="00000700000000000000" pitchFamily="2" charset="0"/>
              </a:rPr>
              <a:t> George</a:t>
            </a:r>
            <a:endParaRPr lang="en-IN" sz="2800" dirty="0">
              <a:solidFill>
                <a:schemeClr val="bg1"/>
              </a:solidFill>
              <a:latin typeface="Bahnschrift SemiBold Condensed" panose="020B0502040204020203" pitchFamily="34" charset="0"/>
              <a:cs typeface="Poppins SemiBold" panose="00000700000000000000" pitchFamily="2" charset="0"/>
            </a:endParaRPr>
          </a:p>
        </p:txBody>
      </p:sp>
      <p:grpSp>
        <p:nvGrpSpPr>
          <p:cNvPr id="3" name="Group 2">
            <a:extLst>
              <a:ext uri="{FF2B5EF4-FFF2-40B4-BE49-F238E27FC236}">
                <a16:creationId xmlns:a16="http://schemas.microsoft.com/office/drawing/2014/main" id="{BDDCD688-BD9B-489D-AA96-2A4C146F10BD}"/>
              </a:ext>
            </a:extLst>
          </p:cNvPr>
          <p:cNvGrpSpPr/>
          <p:nvPr/>
        </p:nvGrpSpPr>
        <p:grpSpPr>
          <a:xfrm>
            <a:off x="368646" y="1824054"/>
            <a:ext cx="2536992" cy="4457949"/>
            <a:chOff x="368646" y="1824054"/>
            <a:chExt cx="2536992" cy="4457949"/>
          </a:xfrm>
        </p:grpSpPr>
        <p:sp>
          <p:nvSpPr>
            <p:cNvPr id="4" name="Rectangle: Rounded Corners 3">
              <a:extLst>
                <a:ext uri="{FF2B5EF4-FFF2-40B4-BE49-F238E27FC236}">
                  <a16:creationId xmlns:a16="http://schemas.microsoft.com/office/drawing/2014/main" id="{A2FAFBF6-CFF3-4861-9D3B-B8ECE027B484}"/>
                </a:ext>
              </a:extLst>
            </p:cNvPr>
            <p:cNvSpPr/>
            <p:nvPr/>
          </p:nvSpPr>
          <p:spPr>
            <a:xfrm>
              <a:off x="447164" y="1824054"/>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4" name="TextBox 13">
              <a:extLst>
                <a:ext uri="{FF2B5EF4-FFF2-40B4-BE49-F238E27FC236}">
                  <a16:creationId xmlns:a16="http://schemas.microsoft.com/office/drawing/2014/main" id="{58147F1C-76CE-4DBC-B598-F04773B4F327}"/>
                </a:ext>
              </a:extLst>
            </p:cNvPr>
            <p:cNvSpPr txBox="1"/>
            <p:nvPr/>
          </p:nvSpPr>
          <p:spPr>
            <a:xfrm>
              <a:off x="679697" y="1998494"/>
              <a:ext cx="1993409" cy="382371"/>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INTRODUCTION</a:t>
              </a:r>
            </a:p>
          </p:txBody>
        </p:sp>
        <p:pic>
          <p:nvPicPr>
            <p:cNvPr id="9" name="Picture 8">
              <a:extLst>
                <a:ext uri="{FF2B5EF4-FFF2-40B4-BE49-F238E27FC236}">
                  <a16:creationId xmlns:a16="http://schemas.microsoft.com/office/drawing/2014/main" id="{EF8BCFEC-0B48-488C-A221-43FF73829C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8646" y="2937677"/>
              <a:ext cx="2497152" cy="2497152"/>
            </a:xfrm>
            <a:prstGeom prst="rect">
              <a:avLst/>
            </a:prstGeom>
          </p:spPr>
        </p:pic>
      </p:grpSp>
      <p:grpSp>
        <p:nvGrpSpPr>
          <p:cNvPr id="7" name="Group 6">
            <a:extLst>
              <a:ext uri="{FF2B5EF4-FFF2-40B4-BE49-F238E27FC236}">
                <a16:creationId xmlns:a16="http://schemas.microsoft.com/office/drawing/2014/main" id="{E069A0EE-3A35-4F6A-B8EB-D8E2A1FBDA22}"/>
              </a:ext>
            </a:extLst>
          </p:cNvPr>
          <p:cNvGrpSpPr/>
          <p:nvPr/>
        </p:nvGrpSpPr>
        <p:grpSpPr>
          <a:xfrm>
            <a:off x="8993676" y="1824054"/>
            <a:ext cx="2829678" cy="4457949"/>
            <a:chOff x="8993676" y="1824054"/>
            <a:chExt cx="2829678" cy="4457949"/>
          </a:xfrm>
        </p:grpSpPr>
        <p:sp>
          <p:nvSpPr>
            <p:cNvPr id="17" name="Rectangle: Rounded Corners 16">
              <a:extLst>
                <a:ext uri="{FF2B5EF4-FFF2-40B4-BE49-F238E27FC236}">
                  <a16:creationId xmlns:a16="http://schemas.microsoft.com/office/drawing/2014/main" id="{0DA062EF-BD14-469A-927F-648AFE941FAA}"/>
                </a:ext>
              </a:extLst>
            </p:cNvPr>
            <p:cNvSpPr/>
            <p:nvPr/>
          </p:nvSpPr>
          <p:spPr>
            <a:xfrm>
              <a:off x="9286361" y="1824054"/>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21" name="TextBox 20">
              <a:extLst>
                <a:ext uri="{FF2B5EF4-FFF2-40B4-BE49-F238E27FC236}">
                  <a16:creationId xmlns:a16="http://schemas.microsoft.com/office/drawing/2014/main" id="{25F561D5-C97D-41CB-858C-B57135728E01}"/>
                </a:ext>
              </a:extLst>
            </p:cNvPr>
            <p:cNvSpPr txBox="1"/>
            <p:nvPr/>
          </p:nvSpPr>
          <p:spPr>
            <a:xfrm>
              <a:off x="9633196" y="1979827"/>
              <a:ext cx="1993409" cy="382371"/>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CONCLUSION </a:t>
              </a:r>
            </a:p>
          </p:txBody>
        </p:sp>
        <p:pic>
          <p:nvPicPr>
            <p:cNvPr id="26" name="Picture 25">
              <a:extLst>
                <a:ext uri="{FF2B5EF4-FFF2-40B4-BE49-F238E27FC236}">
                  <a16:creationId xmlns:a16="http://schemas.microsoft.com/office/drawing/2014/main" id="{4AFEB2FD-0817-4089-AF2A-50B650080C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93676" y="2789090"/>
              <a:ext cx="2829678" cy="2829678"/>
            </a:xfrm>
            <a:prstGeom prst="rect">
              <a:avLst/>
            </a:prstGeom>
          </p:spPr>
        </p:pic>
      </p:grpSp>
      <p:grpSp>
        <p:nvGrpSpPr>
          <p:cNvPr id="8" name="Group 7">
            <a:extLst>
              <a:ext uri="{FF2B5EF4-FFF2-40B4-BE49-F238E27FC236}">
                <a16:creationId xmlns:a16="http://schemas.microsoft.com/office/drawing/2014/main" id="{FE9B5DB8-7490-4C9D-A699-0BA565BA4C81}"/>
              </a:ext>
            </a:extLst>
          </p:cNvPr>
          <p:cNvGrpSpPr/>
          <p:nvPr/>
        </p:nvGrpSpPr>
        <p:grpSpPr>
          <a:xfrm>
            <a:off x="5902803" y="1837481"/>
            <a:ext cx="3337956" cy="4457949"/>
            <a:chOff x="5902803" y="1837481"/>
            <a:chExt cx="3337956" cy="4457949"/>
          </a:xfrm>
        </p:grpSpPr>
        <p:sp>
          <p:nvSpPr>
            <p:cNvPr id="16" name="Rectangle: Rounded Corners 15">
              <a:extLst>
                <a:ext uri="{FF2B5EF4-FFF2-40B4-BE49-F238E27FC236}">
                  <a16:creationId xmlns:a16="http://schemas.microsoft.com/office/drawing/2014/main" id="{0704350E-2303-4E60-BA2E-EF74032D59ED}"/>
                </a:ext>
              </a:extLst>
            </p:cNvPr>
            <p:cNvSpPr/>
            <p:nvPr/>
          </p:nvSpPr>
          <p:spPr>
            <a:xfrm>
              <a:off x="6339962" y="1837481"/>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grpSp>
          <p:nvGrpSpPr>
            <p:cNvPr id="5" name="Group 4">
              <a:extLst>
                <a:ext uri="{FF2B5EF4-FFF2-40B4-BE49-F238E27FC236}">
                  <a16:creationId xmlns:a16="http://schemas.microsoft.com/office/drawing/2014/main" id="{4E4BB41A-04B4-4D9A-911E-E604120D31F2}"/>
                </a:ext>
              </a:extLst>
            </p:cNvPr>
            <p:cNvGrpSpPr/>
            <p:nvPr/>
          </p:nvGrpSpPr>
          <p:grpSpPr>
            <a:xfrm>
              <a:off x="5902803" y="2010543"/>
              <a:ext cx="3337956" cy="3588870"/>
              <a:chOff x="5902803" y="2010543"/>
              <a:chExt cx="3337956" cy="3588870"/>
            </a:xfrm>
          </p:grpSpPr>
          <p:sp>
            <p:nvSpPr>
              <p:cNvPr id="19" name="TextBox 18">
                <a:extLst>
                  <a:ext uri="{FF2B5EF4-FFF2-40B4-BE49-F238E27FC236}">
                    <a16:creationId xmlns:a16="http://schemas.microsoft.com/office/drawing/2014/main" id="{092A0BBD-A5AC-4892-965C-7CB540355CDA}"/>
                  </a:ext>
                </a:extLst>
              </p:cNvPr>
              <p:cNvSpPr txBox="1"/>
              <p:nvPr/>
            </p:nvSpPr>
            <p:spPr>
              <a:xfrm>
                <a:off x="6380466" y="2010543"/>
                <a:ext cx="2860293" cy="369332"/>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TECHNOLOGY USED</a:t>
                </a:r>
              </a:p>
            </p:txBody>
          </p:sp>
          <p:pic>
            <p:nvPicPr>
              <p:cNvPr id="27" name="Picture 26">
                <a:extLst>
                  <a:ext uri="{FF2B5EF4-FFF2-40B4-BE49-F238E27FC236}">
                    <a16:creationId xmlns:a16="http://schemas.microsoft.com/office/drawing/2014/main" id="{58B496B0-B4A0-4744-9AE9-9EB08758751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02803" y="2362198"/>
                <a:ext cx="3237215" cy="3237215"/>
              </a:xfrm>
              <a:prstGeom prst="rect">
                <a:avLst/>
              </a:prstGeom>
            </p:spPr>
          </p:pic>
        </p:grpSp>
      </p:grpSp>
      <p:cxnSp>
        <p:nvCxnSpPr>
          <p:cNvPr id="30" name="Straight Connector 29">
            <a:extLst>
              <a:ext uri="{FF2B5EF4-FFF2-40B4-BE49-F238E27FC236}">
                <a16:creationId xmlns:a16="http://schemas.microsoft.com/office/drawing/2014/main" id="{E043C991-54FA-456A-B4CC-D5346BA4B492}"/>
              </a:ext>
            </a:extLst>
          </p:cNvPr>
          <p:cNvCxnSpPr/>
          <p:nvPr/>
        </p:nvCxnSpPr>
        <p:spPr>
          <a:xfrm>
            <a:off x="1071210" y="2361681"/>
            <a:ext cx="1209962" cy="0"/>
          </a:xfrm>
          <a:prstGeom prst="line">
            <a:avLst/>
          </a:prstGeom>
        </p:spPr>
        <p:style>
          <a:lnRef idx="2">
            <a:schemeClr val="dk1"/>
          </a:lnRef>
          <a:fillRef idx="0">
            <a:schemeClr val="dk1"/>
          </a:fillRef>
          <a:effectRef idx="1">
            <a:schemeClr val="dk1"/>
          </a:effectRef>
          <a:fontRef idx="minor">
            <a:schemeClr val="tx1"/>
          </a:fontRef>
        </p:style>
      </p:cxnSp>
      <p:cxnSp>
        <p:nvCxnSpPr>
          <p:cNvPr id="43" name="Straight Connector 42">
            <a:extLst>
              <a:ext uri="{FF2B5EF4-FFF2-40B4-BE49-F238E27FC236}">
                <a16:creationId xmlns:a16="http://schemas.microsoft.com/office/drawing/2014/main" id="{4EAA7CA0-69BE-4ABD-9D82-37AB24D77FB8}"/>
              </a:ext>
            </a:extLst>
          </p:cNvPr>
          <p:cNvCxnSpPr/>
          <p:nvPr/>
        </p:nvCxnSpPr>
        <p:spPr>
          <a:xfrm>
            <a:off x="7012222" y="2379876"/>
            <a:ext cx="1209962" cy="0"/>
          </a:xfrm>
          <a:prstGeom prst="line">
            <a:avLst/>
          </a:prstGeom>
        </p:spPr>
        <p:style>
          <a:lnRef idx="2">
            <a:schemeClr val="dk1"/>
          </a:lnRef>
          <a:fillRef idx="0">
            <a:schemeClr val="dk1"/>
          </a:fillRef>
          <a:effectRef idx="1">
            <a:schemeClr val="dk1"/>
          </a:effectRef>
          <a:fontRef idx="minor">
            <a:schemeClr val="tx1"/>
          </a:fontRef>
        </p:style>
      </p:cxnSp>
      <p:cxnSp>
        <p:nvCxnSpPr>
          <p:cNvPr id="48" name="Straight Connector 47">
            <a:extLst>
              <a:ext uri="{FF2B5EF4-FFF2-40B4-BE49-F238E27FC236}">
                <a16:creationId xmlns:a16="http://schemas.microsoft.com/office/drawing/2014/main" id="{5FC23CB5-7048-407A-8AB3-3BE4CB6881F7}"/>
              </a:ext>
            </a:extLst>
          </p:cNvPr>
          <p:cNvCxnSpPr/>
          <p:nvPr/>
        </p:nvCxnSpPr>
        <p:spPr>
          <a:xfrm>
            <a:off x="9939495" y="2365852"/>
            <a:ext cx="1209962" cy="0"/>
          </a:xfrm>
          <a:prstGeom prst="line">
            <a:avLst/>
          </a:prstGeom>
        </p:spPr>
        <p:style>
          <a:lnRef idx="2">
            <a:schemeClr val="dk1"/>
          </a:lnRef>
          <a:fillRef idx="0">
            <a:schemeClr val="dk1"/>
          </a:fillRef>
          <a:effectRef idx="1">
            <a:schemeClr val="dk1"/>
          </a:effectRef>
          <a:fontRef idx="minor">
            <a:schemeClr val="tx1"/>
          </a:fontRef>
        </p:style>
      </p:cxnSp>
      <p:sp>
        <p:nvSpPr>
          <p:cNvPr id="15" name="Rectangle: Rounded Corners 14">
            <a:extLst>
              <a:ext uri="{FF2B5EF4-FFF2-40B4-BE49-F238E27FC236}">
                <a16:creationId xmlns:a16="http://schemas.microsoft.com/office/drawing/2014/main" id="{F641F614-F8E6-4DA3-9095-E5B1C930E8ED}"/>
              </a:ext>
            </a:extLst>
          </p:cNvPr>
          <p:cNvSpPr/>
          <p:nvPr/>
        </p:nvSpPr>
        <p:spPr>
          <a:xfrm>
            <a:off x="3393563" y="1824054"/>
            <a:ext cx="2458474" cy="4457949"/>
          </a:xfrm>
          <a:prstGeom prst="roundRect">
            <a:avLst/>
          </a:prstGeom>
          <a:solidFill>
            <a:schemeClr val="bg1"/>
          </a:solidFill>
          <a:ln w="50800">
            <a:solidFill>
              <a:srgbClr val="FF3562"/>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8" name="TextBox 17">
            <a:extLst>
              <a:ext uri="{FF2B5EF4-FFF2-40B4-BE49-F238E27FC236}">
                <a16:creationId xmlns:a16="http://schemas.microsoft.com/office/drawing/2014/main" id="{9274130D-F640-43BA-8429-C7E0662CC187}"/>
              </a:ext>
            </a:extLst>
          </p:cNvPr>
          <p:cNvSpPr txBox="1"/>
          <p:nvPr/>
        </p:nvSpPr>
        <p:spPr>
          <a:xfrm>
            <a:off x="3746046" y="1992866"/>
            <a:ext cx="1993409" cy="369332"/>
          </a:xfrm>
          <a:prstGeom prst="rect">
            <a:avLst/>
          </a:prstGeom>
          <a:noFill/>
        </p:spPr>
        <p:txBody>
          <a:bodyPr wrap="square" rtlCol="0">
            <a:spAutoFit/>
          </a:bodyPr>
          <a:lstStyle/>
          <a:p>
            <a:r>
              <a:rPr lang="en-IN" sz="1800" dirty="0">
                <a:latin typeface="Poppins Black" panose="00000A00000000000000" pitchFamily="2" charset="0"/>
                <a:cs typeface="Poppins Black" panose="00000A00000000000000" pitchFamily="2" charset="0"/>
              </a:rPr>
              <a:t>KEY FEATURES</a:t>
            </a:r>
          </a:p>
        </p:txBody>
      </p:sp>
      <p:pic>
        <p:nvPicPr>
          <p:cNvPr id="28" name="Picture 27">
            <a:extLst>
              <a:ext uri="{FF2B5EF4-FFF2-40B4-BE49-F238E27FC236}">
                <a16:creationId xmlns:a16="http://schemas.microsoft.com/office/drawing/2014/main" id="{C1804C5D-99FA-4C7A-9197-67FDDA79BD0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44166" y="2918019"/>
            <a:ext cx="2707872" cy="2354102"/>
          </a:xfrm>
          <a:prstGeom prst="rect">
            <a:avLst/>
          </a:prstGeom>
        </p:spPr>
      </p:pic>
      <p:cxnSp>
        <p:nvCxnSpPr>
          <p:cNvPr id="38" name="Straight Connector 37">
            <a:extLst>
              <a:ext uri="{FF2B5EF4-FFF2-40B4-BE49-F238E27FC236}">
                <a16:creationId xmlns:a16="http://schemas.microsoft.com/office/drawing/2014/main" id="{9C0846CC-8DD1-4FC6-ADDD-332A3EFA3C9B}"/>
              </a:ext>
            </a:extLst>
          </p:cNvPr>
          <p:cNvCxnSpPr/>
          <p:nvPr/>
        </p:nvCxnSpPr>
        <p:spPr>
          <a:xfrm>
            <a:off x="4057426" y="2371038"/>
            <a:ext cx="1209962" cy="0"/>
          </a:xfrm>
          <a:prstGeom prst="line">
            <a:avLst/>
          </a:prstGeom>
        </p:spPr>
        <p:style>
          <a:lnRef idx="2">
            <a:schemeClr val="dk1"/>
          </a:lnRef>
          <a:fillRef idx="0">
            <a:schemeClr val="dk1"/>
          </a:fillRef>
          <a:effectRef idx="1">
            <a:schemeClr val="dk1"/>
          </a:effectRef>
          <a:fontRef idx="minor">
            <a:schemeClr val="tx1"/>
          </a:fontRef>
        </p:style>
      </p:cxnSp>
      <p:sp>
        <p:nvSpPr>
          <p:cNvPr id="31" name="TextBox 30">
            <a:extLst>
              <a:ext uri="{FF2B5EF4-FFF2-40B4-BE49-F238E27FC236}">
                <a16:creationId xmlns:a16="http://schemas.microsoft.com/office/drawing/2014/main" id="{E8CE1E89-55CE-4FD4-A66A-5E0D6A5CBF37}"/>
              </a:ext>
            </a:extLst>
          </p:cNvPr>
          <p:cNvSpPr txBox="1"/>
          <p:nvPr/>
        </p:nvSpPr>
        <p:spPr>
          <a:xfrm>
            <a:off x="-6492302" y="1453013"/>
            <a:ext cx="5680791" cy="4489434"/>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User reviews and ratings for restaurants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Detailed restaurant information, including menu, contact details and address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Personalized favorites list for easy reference</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"Drops" feature for users to upload and share food vlog videos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Restaurant submission feature for users to suggest new restaurants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Admin panel for managing restaurant information and review user submitted suggestions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Mobile-friendly platform for easy access on-the-go</a:t>
            </a:r>
            <a:endParaRPr lang="en-IN" sz="1600" dirty="0">
              <a:latin typeface="Poppins Medium" panose="00000600000000000000" pitchFamily="2" charset="0"/>
              <a:cs typeface="Poppins Medium" panose="00000600000000000000" pitchFamily="2" charset="0"/>
            </a:endParaRPr>
          </a:p>
        </p:txBody>
      </p:sp>
    </p:spTree>
    <p:extLst>
      <p:ext uri="{BB962C8B-B14F-4D97-AF65-F5344CB8AC3E}">
        <p14:creationId xmlns:p14="http://schemas.microsoft.com/office/powerpoint/2010/main" val="42277622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C2E8892-12E6-4AF8-9C5C-A661EBBF45EE}"/>
              </a:ext>
            </a:extLst>
          </p:cNvPr>
          <p:cNvSpPr/>
          <p:nvPr/>
        </p:nvSpPr>
        <p:spPr>
          <a:xfrm>
            <a:off x="0" y="0"/>
            <a:ext cx="12192000" cy="6858000"/>
          </a:xfrm>
          <a:prstGeom prst="rect">
            <a:avLst/>
          </a:prstGeom>
          <a:solidFill>
            <a:srgbClr val="0156ED"/>
          </a:solidFill>
          <a:ln>
            <a:noFill/>
          </a:ln>
          <a:effectLst>
            <a:innerShdw blurRad="114300">
              <a:schemeClr val="bg1"/>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182" name="Group 181">
            <a:extLst>
              <a:ext uri="{FF2B5EF4-FFF2-40B4-BE49-F238E27FC236}">
                <a16:creationId xmlns:a16="http://schemas.microsoft.com/office/drawing/2014/main" id="{0D7F89B3-8CE7-46DE-BFC9-5D95AC945914}"/>
              </a:ext>
            </a:extLst>
          </p:cNvPr>
          <p:cNvGrpSpPr/>
          <p:nvPr/>
        </p:nvGrpSpPr>
        <p:grpSpPr>
          <a:xfrm>
            <a:off x="-1919211" y="-383137"/>
            <a:ext cx="15280440" cy="8161734"/>
            <a:chOff x="-532088" y="-773215"/>
            <a:chExt cx="15280440" cy="8161734"/>
          </a:xfrm>
        </p:grpSpPr>
        <p:grpSp>
          <p:nvGrpSpPr>
            <p:cNvPr id="183" name="Group 182">
              <a:extLst>
                <a:ext uri="{FF2B5EF4-FFF2-40B4-BE49-F238E27FC236}">
                  <a16:creationId xmlns:a16="http://schemas.microsoft.com/office/drawing/2014/main" id="{A5C4B8EE-6BB7-4A96-8ECF-BFBE559CDBFB}"/>
                </a:ext>
              </a:extLst>
            </p:cNvPr>
            <p:cNvGrpSpPr/>
            <p:nvPr/>
          </p:nvGrpSpPr>
          <p:grpSpPr>
            <a:xfrm>
              <a:off x="3107367" y="-718001"/>
              <a:ext cx="4332681" cy="8106520"/>
              <a:chOff x="3774253" y="-742359"/>
              <a:chExt cx="4332681" cy="8106520"/>
            </a:xfrm>
            <a:noFill/>
          </p:grpSpPr>
          <p:sp>
            <p:nvSpPr>
              <p:cNvPr id="220" name="TextBox 219">
                <a:extLst>
                  <a:ext uri="{FF2B5EF4-FFF2-40B4-BE49-F238E27FC236}">
                    <a16:creationId xmlns:a16="http://schemas.microsoft.com/office/drawing/2014/main" id="{727C463D-0556-43F7-AC29-F63494D53F75}"/>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21" name="TextBox 220">
                <a:extLst>
                  <a:ext uri="{FF2B5EF4-FFF2-40B4-BE49-F238E27FC236}">
                    <a16:creationId xmlns:a16="http://schemas.microsoft.com/office/drawing/2014/main" id="{E997EDD9-A159-4B72-9EB3-AB42618500E5}"/>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22" name="TextBox 221">
                <a:extLst>
                  <a:ext uri="{FF2B5EF4-FFF2-40B4-BE49-F238E27FC236}">
                    <a16:creationId xmlns:a16="http://schemas.microsoft.com/office/drawing/2014/main" id="{40575873-562C-487C-A56A-DEDBA5679025}"/>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23" name="TextBox 222">
                <a:extLst>
                  <a:ext uri="{FF2B5EF4-FFF2-40B4-BE49-F238E27FC236}">
                    <a16:creationId xmlns:a16="http://schemas.microsoft.com/office/drawing/2014/main" id="{3EFC2DA5-6B5D-456B-9803-0FEB60717E35}"/>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24" name="TextBox 223">
                <a:extLst>
                  <a:ext uri="{FF2B5EF4-FFF2-40B4-BE49-F238E27FC236}">
                    <a16:creationId xmlns:a16="http://schemas.microsoft.com/office/drawing/2014/main" id="{A53532F6-3A34-4E9B-A24B-D9860AE012DD}"/>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25" name="TextBox 224">
                <a:extLst>
                  <a:ext uri="{FF2B5EF4-FFF2-40B4-BE49-F238E27FC236}">
                    <a16:creationId xmlns:a16="http://schemas.microsoft.com/office/drawing/2014/main" id="{19BD326F-1E2C-4B23-BF6B-7AF2C4AB7516}"/>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26" name="TextBox 225">
                <a:extLst>
                  <a:ext uri="{FF2B5EF4-FFF2-40B4-BE49-F238E27FC236}">
                    <a16:creationId xmlns:a16="http://schemas.microsoft.com/office/drawing/2014/main" id="{F2652F2E-D89E-4628-9776-D31D8FAB6C50}"/>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27" name="TextBox 226">
                <a:extLst>
                  <a:ext uri="{FF2B5EF4-FFF2-40B4-BE49-F238E27FC236}">
                    <a16:creationId xmlns:a16="http://schemas.microsoft.com/office/drawing/2014/main" id="{BA45AF49-9ED1-48C9-BEE1-A5ACB844DF01}"/>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28" name="TextBox 227">
                <a:extLst>
                  <a:ext uri="{FF2B5EF4-FFF2-40B4-BE49-F238E27FC236}">
                    <a16:creationId xmlns:a16="http://schemas.microsoft.com/office/drawing/2014/main" id="{07228F9F-768C-4F7B-8F92-3C1FEE03FC59}"/>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29" name="TextBox 228">
                <a:extLst>
                  <a:ext uri="{FF2B5EF4-FFF2-40B4-BE49-F238E27FC236}">
                    <a16:creationId xmlns:a16="http://schemas.microsoft.com/office/drawing/2014/main" id="{43EDD49B-18E5-4605-8227-8C5FA1AF041A}"/>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30" name="TextBox 229">
                <a:extLst>
                  <a:ext uri="{FF2B5EF4-FFF2-40B4-BE49-F238E27FC236}">
                    <a16:creationId xmlns:a16="http://schemas.microsoft.com/office/drawing/2014/main" id="{60E3BDB8-DF43-4C2D-8B97-2109F9665F62}"/>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184" name="Group 183">
              <a:extLst>
                <a:ext uri="{FF2B5EF4-FFF2-40B4-BE49-F238E27FC236}">
                  <a16:creationId xmlns:a16="http://schemas.microsoft.com/office/drawing/2014/main" id="{DE648D69-DABD-4542-9C83-07369825A78D}"/>
                </a:ext>
              </a:extLst>
            </p:cNvPr>
            <p:cNvGrpSpPr/>
            <p:nvPr/>
          </p:nvGrpSpPr>
          <p:grpSpPr>
            <a:xfrm>
              <a:off x="-532088" y="-718001"/>
              <a:ext cx="4332681" cy="8106520"/>
              <a:chOff x="3774253" y="-742359"/>
              <a:chExt cx="4332681" cy="8106520"/>
            </a:xfrm>
            <a:noFill/>
          </p:grpSpPr>
          <p:sp>
            <p:nvSpPr>
              <p:cNvPr id="209" name="TextBox 208">
                <a:extLst>
                  <a:ext uri="{FF2B5EF4-FFF2-40B4-BE49-F238E27FC236}">
                    <a16:creationId xmlns:a16="http://schemas.microsoft.com/office/drawing/2014/main" id="{E51BE148-DE91-47A9-8FF9-7658857FA348}"/>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10" name="TextBox 209">
                <a:extLst>
                  <a:ext uri="{FF2B5EF4-FFF2-40B4-BE49-F238E27FC236}">
                    <a16:creationId xmlns:a16="http://schemas.microsoft.com/office/drawing/2014/main" id="{622CA64B-F557-4912-A51F-55B9FEA82FAA}"/>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11" name="TextBox 210">
                <a:extLst>
                  <a:ext uri="{FF2B5EF4-FFF2-40B4-BE49-F238E27FC236}">
                    <a16:creationId xmlns:a16="http://schemas.microsoft.com/office/drawing/2014/main" id="{19244677-8DB1-416B-963F-E5AAA4626D2D}"/>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12" name="TextBox 211">
                <a:extLst>
                  <a:ext uri="{FF2B5EF4-FFF2-40B4-BE49-F238E27FC236}">
                    <a16:creationId xmlns:a16="http://schemas.microsoft.com/office/drawing/2014/main" id="{D5682931-4B42-4903-8D55-22B0C30285CA}"/>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13" name="TextBox 212">
                <a:extLst>
                  <a:ext uri="{FF2B5EF4-FFF2-40B4-BE49-F238E27FC236}">
                    <a16:creationId xmlns:a16="http://schemas.microsoft.com/office/drawing/2014/main" id="{845213BB-BA4A-4A01-A765-8DE8DB72CC48}"/>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14" name="TextBox 213">
                <a:extLst>
                  <a:ext uri="{FF2B5EF4-FFF2-40B4-BE49-F238E27FC236}">
                    <a16:creationId xmlns:a16="http://schemas.microsoft.com/office/drawing/2014/main" id="{86B9B9D7-AE40-4E87-9945-D3A983392FEA}"/>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15" name="TextBox 214">
                <a:extLst>
                  <a:ext uri="{FF2B5EF4-FFF2-40B4-BE49-F238E27FC236}">
                    <a16:creationId xmlns:a16="http://schemas.microsoft.com/office/drawing/2014/main" id="{053D4636-40C4-40A8-9DD6-0CDF328CCB12}"/>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16" name="TextBox 215">
                <a:extLst>
                  <a:ext uri="{FF2B5EF4-FFF2-40B4-BE49-F238E27FC236}">
                    <a16:creationId xmlns:a16="http://schemas.microsoft.com/office/drawing/2014/main" id="{CCC6948E-54DD-42DD-9702-F5B866764A9D}"/>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17" name="TextBox 216">
                <a:extLst>
                  <a:ext uri="{FF2B5EF4-FFF2-40B4-BE49-F238E27FC236}">
                    <a16:creationId xmlns:a16="http://schemas.microsoft.com/office/drawing/2014/main" id="{B0204BCA-2874-495E-84BB-197506BDBFBB}"/>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18" name="TextBox 217">
                <a:extLst>
                  <a:ext uri="{FF2B5EF4-FFF2-40B4-BE49-F238E27FC236}">
                    <a16:creationId xmlns:a16="http://schemas.microsoft.com/office/drawing/2014/main" id="{EAC4993C-84DA-472A-B989-0AB972D7498A}"/>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19" name="TextBox 218">
                <a:extLst>
                  <a:ext uri="{FF2B5EF4-FFF2-40B4-BE49-F238E27FC236}">
                    <a16:creationId xmlns:a16="http://schemas.microsoft.com/office/drawing/2014/main" id="{41985FA2-2830-4B10-801C-B67EBEDC2D22}"/>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185" name="Group 184">
              <a:extLst>
                <a:ext uri="{FF2B5EF4-FFF2-40B4-BE49-F238E27FC236}">
                  <a16:creationId xmlns:a16="http://schemas.microsoft.com/office/drawing/2014/main" id="{D692EDC8-3D35-43DA-930F-27370CD51AF8}"/>
                </a:ext>
              </a:extLst>
            </p:cNvPr>
            <p:cNvGrpSpPr/>
            <p:nvPr/>
          </p:nvGrpSpPr>
          <p:grpSpPr>
            <a:xfrm>
              <a:off x="6782266" y="-773215"/>
              <a:ext cx="4332681" cy="8106520"/>
              <a:chOff x="3774253" y="-742359"/>
              <a:chExt cx="4332681" cy="8106520"/>
            </a:xfrm>
            <a:noFill/>
          </p:grpSpPr>
          <p:sp>
            <p:nvSpPr>
              <p:cNvPr id="198" name="TextBox 197">
                <a:extLst>
                  <a:ext uri="{FF2B5EF4-FFF2-40B4-BE49-F238E27FC236}">
                    <a16:creationId xmlns:a16="http://schemas.microsoft.com/office/drawing/2014/main" id="{25BD49EA-1C36-430E-8689-C47F95123C6E}"/>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99" name="TextBox 198">
                <a:extLst>
                  <a:ext uri="{FF2B5EF4-FFF2-40B4-BE49-F238E27FC236}">
                    <a16:creationId xmlns:a16="http://schemas.microsoft.com/office/drawing/2014/main" id="{12997816-C828-4FCD-8CC0-B5A1E06B7575}"/>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00" name="TextBox 199">
                <a:extLst>
                  <a:ext uri="{FF2B5EF4-FFF2-40B4-BE49-F238E27FC236}">
                    <a16:creationId xmlns:a16="http://schemas.microsoft.com/office/drawing/2014/main" id="{EF095B80-31A3-4F83-A288-BFFF58D061DA}"/>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01" name="TextBox 200">
                <a:extLst>
                  <a:ext uri="{FF2B5EF4-FFF2-40B4-BE49-F238E27FC236}">
                    <a16:creationId xmlns:a16="http://schemas.microsoft.com/office/drawing/2014/main" id="{055C8169-6D6C-4539-B6FF-CBA678498B40}"/>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02" name="TextBox 201">
                <a:extLst>
                  <a:ext uri="{FF2B5EF4-FFF2-40B4-BE49-F238E27FC236}">
                    <a16:creationId xmlns:a16="http://schemas.microsoft.com/office/drawing/2014/main" id="{87FAF44E-D077-4C56-B3DB-1156755437B2}"/>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03" name="TextBox 202">
                <a:extLst>
                  <a:ext uri="{FF2B5EF4-FFF2-40B4-BE49-F238E27FC236}">
                    <a16:creationId xmlns:a16="http://schemas.microsoft.com/office/drawing/2014/main" id="{E59416E1-59C9-47ED-8E79-4E7805B824DB}"/>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04" name="TextBox 203">
                <a:extLst>
                  <a:ext uri="{FF2B5EF4-FFF2-40B4-BE49-F238E27FC236}">
                    <a16:creationId xmlns:a16="http://schemas.microsoft.com/office/drawing/2014/main" id="{F1D1E2E2-A2F6-4592-8EC0-B310C80F6FD5}"/>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05" name="TextBox 204">
                <a:extLst>
                  <a:ext uri="{FF2B5EF4-FFF2-40B4-BE49-F238E27FC236}">
                    <a16:creationId xmlns:a16="http://schemas.microsoft.com/office/drawing/2014/main" id="{6DFAD867-1F61-4EB9-9049-AB5F6E204EF3}"/>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06" name="TextBox 205">
                <a:extLst>
                  <a:ext uri="{FF2B5EF4-FFF2-40B4-BE49-F238E27FC236}">
                    <a16:creationId xmlns:a16="http://schemas.microsoft.com/office/drawing/2014/main" id="{81B2A7AB-83DA-4E24-BB16-26B50D5C1AA1}"/>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07" name="TextBox 206">
                <a:extLst>
                  <a:ext uri="{FF2B5EF4-FFF2-40B4-BE49-F238E27FC236}">
                    <a16:creationId xmlns:a16="http://schemas.microsoft.com/office/drawing/2014/main" id="{FE360782-DA42-46C2-8D7A-27304D304F0A}"/>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08" name="TextBox 207">
                <a:extLst>
                  <a:ext uri="{FF2B5EF4-FFF2-40B4-BE49-F238E27FC236}">
                    <a16:creationId xmlns:a16="http://schemas.microsoft.com/office/drawing/2014/main" id="{203FE441-F787-41A0-A550-26A41B584CC8}"/>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186" name="Group 185">
              <a:extLst>
                <a:ext uri="{FF2B5EF4-FFF2-40B4-BE49-F238E27FC236}">
                  <a16:creationId xmlns:a16="http://schemas.microsoft.com/office/drawing/2014/main" id="{2324F81F-109F-4ACD-976C-375E08D0B80A}"/>
                </a:ext>
              </a:extLst>
            </p:cNvPr>
            <p:cNvGrpSpPr/>
            <p:nvPr/>
          </p:nvGrpSpPr>
          <p:grpSpPr>
            <a:xfrm>
              <a:off x="10415671" y="-773215"/>
              <a:ext cx="4332681" cy="8106520"/>
              <a:chOff x="3774253" y="-742359"/>
              <a:chExt cx="4332681" cy="8106520"/>
            </a:xfrm>
            <a:noFill/>
          </p:grpSpPr>
          <p:sp>
            <p:nvSpPr>
              <p:cNvPr id="187" name="TextBox 186">
                <a:extLst>
                  <a:ext uri="{FF2B5EF4-FFF2-40B4-BE49-F238E27FC236}">
                    <a16:creationId xmlns:a16="http://schemas.microsoft.com/office/drawing/2014/main" id="{2C07ACC2-D458-4262-A1DA-B11415492453}"/>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88" name="TextBox 187">
                <a:extLst>
                  <a:ext uri="{FF2B5EF4-FFF2-40B4-BE49-F238E27FC236}">
                    <a16:creationId xmlns:a16="http://schemas.microsoft.com/office/drawing/2014/main" id="{221D13CF-4BB0-419A-B533-48160F05A8B7}"/>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89" name="TextBox 188">
                <a:extLst>
                  <a:ext uri="{FF2B5EF4-FFF2-40B4-BE49-F238E27FC236}">
                    <a16:creationId xmlns:a16="http://schemas.microsoft.com/office/drawing/2014/main" id="{57D4D842-3ADD-4C94-B90B-7CF848CEFE5B}"/>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90" name="TextBox 189">
                <a:extLst>
                  <a:ext uri="{FF2B5EF4-FFF2-40B4-BE49-F238E27FC236}">
                    <a16:creationId xmlns:a16="http://schemas.microsoft.com/office/drawing/2014/main" id="{25963D82-5D5B-49B8-915B-852B51281A3A}"/>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91" name="TextBox 190">
                <a:extLst>
                  <a:ext uri="{FF2B5EF4-FFF2-40B4-BE49-F238E27FC236}">
                    <a16:creationId xmlns:a16="http://schemas.microsoft.com/office/drawing/2014/main" id="{6DBCD0B8-34D1-4772-8CD1-EE866A205EE8}"/>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92" name="TextBox 191">
                <a:extLst>
                  <a:ext uri="{FF2B5EF4-FFF2-40B4-BE49-F238E27FC236}">
                    <a16:creationId xmlns:a16="http://schemas.microsoft.com/office/drawing/2014/main" id="{4B826F5A-8E43-4DF9-B97F-50E98E4E173E}"/>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93" name="TextBox 192">
                <a:extLst>
                  <a:ext uri="{FF2B5EF4-FFF2-40B4-BE49-F238E27FC236}">
                    <a16:creationId xmlns:a16="http://schemas.microsoft.com/office/drawing/2014/main" id="{87E95069-5588-497D-A5AA-1F4E8B494303}"/>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94" name="TextBox 193">
                <a:extLst>
                  <a:ext uri="{FF2B5EF4-FFF2-40B4-BE49-F238E27FC236}">
                    <a16:creationId xmlns:a16="http://schemas.microsoft.com/office/drawing/2014/main" id="{D34EF81C-A0F7-43CB-9A29-29BC96872851}"/>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95" name="TextBox 194">
                <a:extLst>
                  <a:ext uri="{FF2B5EF4-FFF2-40B4-BE49-F238E27FC236}">
                    <a16:creationId xmlns:a16="http://schemas.microsoft.com/office/drawing/2014/main" id="{C2449F9B-8655-45EE-AB0A-0DAE50E64EC5}"/>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96" name="TextBox 195">
                <a:extLst>
                  <a:ext uri="{FF2B5EF4-FFF2-40B4-BE49-F238E27FC236}">
                    <a16:creationId xmlns:a16="http://schemas.microsoft.com/office/drawing/2014/main" id="{8ABECFC3-DCDD-463B-B746-1E42747E571C}"/>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97" name="TextBox 196">
                <a:extLst>
                  <a:ext uri="{FF2B5EF4-FFF2-40B4-BE49-F238E27FC236}">
                    <a16:creationId xmlns:a16="http://schemas.microsoft.com/office/drawing/2014/main" id="{E03698E0-8672-4027-9CD4-8987190C76C1}"/>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sp>
        <p:nvSpPr>
          <p:cNvPr id="2" name="TextBox 1">
            <a:extLst>
              <a:ext uri="{FF2B5EF4-FFF2-40B4-BE49-F238E27FC236}">
                <a16:creationId xmlns:a16="http://schemas.microsoft.com/office/drawing/2014/main" id="{B60848EA-B8C1-49FF-A271-E2258A67EFE3}"/>
              </a:ext>
            </a:extLst>
          </p:cNvPr>
          <p:cNvSpPr txBox="1"/>
          <p:nvPr/>
        </p:nvSpPr>
        <p:spPr>
          <a:xfrm>
            <a:off x="4216564" y="0"/>
            <a:ext cx="3758872" cy="1015663"/>
          </a:xfrm>
          <a:prstGeom prst="rect">
            <a:avLst/>
          </a:prstGeom>
          <a:noFill/>
          <a:effectLst>
            <a:outerShdw blurRad="50800" dist="76200" dir="4080000" algn="t" rotWithShape="0">
              <a:prstClr val="black">
                <a:alpha val="40000"/>
              </a:prstClr>
            </a:outerShdw>
          </a:effectLst>
        </p:spPr>
        <p:txBody>
          <a:bodyPr wrap="square" rtlCol="0">
            <a:spAutoFit/>
          </a:bodyPr>
          <a:lstStyle/>
          <a:p>
            <a:pPr algn="ctr"/>
            <a:r>
              <a:rPr lang="en-US" sz="6000" dirty="0">
                <a:solidFill>
                  <a:schemeClr val="bg1"/>
                </a:solidFill>
                <a:latin typeface="Coolvetica Rg" panose="020B0603030602020004" pitchFamily="34" charset="0"/>
              </a:rPr>
              <a:t>eat</a:t>
            </a:r>
            <a:r>
              <a:rPr lang="en-US" sz="6000" dirty="0">
                <a:solidFill>
                  <a:srgbClr val="FFFF00"/>
                </a:solidFill>
                <a:latin typeface="Coolvetica Rg" panose="020B0603030602020004" pitchFamily="34" charset="0"/>
              </a:rPr>
              <a:t>ables</a:t>
            </a:r>
          </a:p>
        </p:txBody>
      </p:sp>
      <p:sp>
        <p:nvSpPr>
          <p:cNvPr id="20" name="TextBox 19">
            <a:extLst>
              <a:ext uri="{FF2B5EF4-FFF2-40B4-BE49-F238E27FC236}">
                <a16:creationId xmlns:a16="http://schemas.microsoft.com/office/drawing/2014/main" id="{E6BA3EAF-32D6-4FDF-9B4D-7F019D110DF8}"/>
              </a:ext>
            </a:extLst>
          </p:cNvPr>
          <p:cNvSpPr txBox="1"/>
          <p:nvPr/>
        </p:nvSpPr>
        <p:spPr>
          <a:xfrm>
            <a:off x="13393014" y="5272121"/>
            <a:ext cx="3683000" cy="1384995"/>
          </a:xfrm>
          <a:prstGeom prst="rect">
            <a:avLst/>
          </a:prstGeom>
          <a:noFill/>
        </p:spPr>
        <p:txBody>
          <a:bodyPr wrap="square" rtlCol="0">
            <a:spAutoFit/>
          </a:bodyPr>
          <a:lstStyle/>
          <a:p>
            <a:r>
              <a:rPr lang="en-US" sz="2800" dirty="0">
                <a:solidFill>
                  <a:schemeClr val="bg1"/>
                </a:solidFill>
                <a:latin typeface="Bahnschrift SemiBold Condensed" panose="020B0502040204020203" pitchFamily="34" charset="0"/>
                <a:cs typeface="Poppins SemiBold" panose="00000700000000000000" pitchFamily="2" charset="0"/>
              </a:rPr>
              <a:t>204682 – Ashwin K.V</a:t>
            </a:r>
          </a:p>
          <a:p>
            <a:r>
              <a:rPr lang="en-US" sz="2800" dirty="0">
                <a:solidFill>
                  <a:schemeClr val="bg1"/>
                </a:solidFill>
                <a:latin typeface="Bahnschrift SemiBold Condensed" panose="020B0502040204020203" pitchFamily="34" charset="0"/>
                <a:cs typeface="Poppins SemiBold" panose="00000700000000000000" pitchFamily="2" charset="0"/>
              </a:rPr>
              <a:t>204683 – Darshan Dinesh M.P</a:t>
            </a:r>
          </a:p>
          <a:p>
            <a:r>
              <a:rPr lang="en-US" sz="2800" dirty="0">
                <a:solidFill>
                  <a:schemeClr val="bg1"/>
                </a:solidFill>
                <a:latin typeface="Bahnschrift SemiBold Condensed" panose="020B0502040204020203" pitchFamily="34" charset="0"/>
                <a:cs typeface="Poppins SemiBold" panose="00000700000000000000" pitchFamily="2" charset="0"/>
              </a:rPr>
              <a:t>204684 – </a:t>
            </a:r>
            <a:r>
              <a:rPr lang="en-US" sz="2800" dirty="0" err="1">
                <a:solidFill>
                  <a:schemeClr val="bg1"/>
                </a:solidFill>
                <a:latin typeface="Bahnschrift SemiBold Condensed" panose="020B0502040204020203" pitchFamily="34" charset="0"/>
                <a:cs typeface="Poppins SemiBold" panose="00000700000000000000" pitchFamily="2" charset="0"/>
              </a:rPr>
              <a:t>Delbin</a:t>
            </a:r>
            <a:r>
              <a:rPr lang="en-US" sz="2800" dirty="0">
                <a:solidFill>
                  <a:schemeClr val="bg1"/>
                </a:solidFill>
                <a:latin typeface="Bahnschrift SemiBold Condensed" panose="020B0502040204020203" pitchFamily="34" charset="0"/>
                <a:cs typeface="Poppins SemiBold" panose="00000700000000000000" pitchFamily="2" charset="0"/>
              </a:rPr>
              <a:t> George</a:t>
            </a:r>
            <a:endParaRPr lang="en-IN" sz="2800" dirty="0">
              <a:solidFill>
                <a:schemeClr val="bg1"/>
              </a:solidFill>
              <a:latin typeface="Bahnschrift SemiBold Condensed" panose="020B0502040204020203" pitchFamily="34" charset="0"/>
              <a:cs typeface="Poppins SemiBold" panose="00000700000000000000" pitchFamily="2" charset="0"/>
            </a:endParaRPr>
          </a:p>
        </p:txBody>
      </p:sp>
      <p:grpSp>
        <p:nvGrpSpPr>
          <p:cNvPr id="3" name="Group 2">
            <a:extLst>
              <a:ext uri="{FF2B5EF4-FFF2-40B4-BE49-F238E27FC236}">
                <a16:creationId xmlns:a16="http://schemas.microsoft.com/office/drawing/2014/main" id="{BDDCD688-BD9B-489D-AA96-2A4C146F10BD}"/>
              </a:ext>
            </a:extLst>
          </p:cNvPr>
          <p:cNvGrpSpPr/>
          <p:nvPr/>
        </p:nvGrpSpPr>
        <p:grpSpPr>
          <a:xfrm>
            <a:off x="368646" y="1824054"/>
            <a:ext cx="2536992" cy="4457949"/>
            <a:chOff x="368646" y="1824054"/>
            <a:chExt cx="2536992" cy="4457949"/>
          </a:xfrm>
        </p:grpSpPr>
        <p:sp>
          <p:nvSpPr>
            <p:cNvPr id="4" name="Rectangle: Rounded Corners 3">
              <a:extLst>
                <a:ext uri="{FF2B5EF4-FFF2-40B4-BE49-F238E27FC236}">
                  <a16:creationId xmlns:a16="http://schemas.microsoft.com/office/drawing/2014/main" id="{A2FAFBF6-CFF3-4861-9D3B-B8ECE027B484}"/>
                </a:ext>
              </a:extLst>
            </p:cNvPr>
            <p:cNvSpPr/>
            <p:nvPr/>
          </p:nvSpPr>
          <p:spPr>
            <a:xfrm>
              <a:off x="447164" y="1824054"/>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4" name="TextBox 13">
              <a:extLst>
                <a:ext uri="{FF2B5EF4-FFF2-40B4-BE49-F238E27FC236}">
                  <a16:creationId xmlns:a16="http://schemas.microsoft.com/office/drawing/2014/main" id="{58147F1C-76CE-4DBC-B598-F04773B4F327}"/>
                </a:ext>
              </a:extLst>
            </p:cNvPr>
            <p:cNvSpPr txBox="1"/>
            <p:nvPr/>
          </p:nvSpPr>
          <p:spPr>
            <a:xfrm>
              <a:off x="679697" y="1998494"/>
              <a:ext cx="1993409" cy="382371"/>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INTRODUCTION</a:t>
              </a:r>
            </a:p>
          </p:txBody>
        </p:sp>
        <p:pic>
          <p:nvPicPr>
            <p:cNvPr id="9" name="Picture 8">
              <a:extLst>
                <a:ext uri="{FF2B5EF4-FFF2-40B4-BE49-F238E27FC236}">
                  <a16:creationId xmlns:a16="http://schemas.microsoft.com/office/drawing/2014/main" id="{EF8BCFEC-0B48-488C-A221-43FF73829C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8646" y="2937677"/>
              <a:ext cx="2497152" cy="2497152"/>
            </a:xfrm>
            <a:prstGeom prst="rect">
              <a:avLst/>
            </a:prstGeom>
          </p:spPr>
        </p:pic>
      </p:grpSp>
      <p:grpSp>
        <p:nvGrpSpPr>
          <p:cNvPr id="7" name="Group 6">
            <a:extLst>
              <a:ext uri="{FF2B5EF4-FFF2-40B4-BE49-F238E27FC236}">
                <a16:creationId xmlns:a16="http://schemas.microsoft.com/office/drawing/2014/main" id="{E069A0EE-3A35-4F6A-B8EB-D8E2A1FBDA22}"/>
              </a:ext>
            </a:extLst>
          </p:cNvPr>
          <p:cNvGrpSpPr/>
          <p:nvPr/>
        </p:nvGrpSpPr>
        <p:grpSpPr>
          <a:xfrm>
            <a:off x="8993676" y="1824054"/>
            <a:ext cx="2829678" cy="4457949"/>
            <a:chOff x="8993676" y="1824054"/>
            <a:chExt cx="2829678" cy="4457949"/>
          </a:xfrm>
        </p:grpSpPr>
        <p:sp>
          <p:nvSpPr>
            <p:cNvPr id="17" name="Rectangle: Rounded Corners 16">
              <a:extLst>
                <a:ext uri="{FF2B5EF4-FFF2-40B4-BE49-F238E27FC236}">
                  <a16:creationId xmlns:a16="http://schemas.microsoft.com/office/drawing/2014/main" id="{0DA062EF-BD14-469A-927F-648AFE941FAA}"/>
                </a:ext>
              </a:extLst>
            </p:cNvPr>
            <p:cNvSpPr/>
            <p:nvPr/>
          </p:nvSpPr>
          <p:spPr>
            <a:xfrm>
              <a:off x="9286361" y="1824054"/>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21" name="TextBox 20">
              <a:extLst>
                <a:ext uri="{FF2B5EF4-FFF2-40B4-BE49-F238E27FC236}">
                  <a16:creationId xmlns:a16="http://schemas.microsoft.com/office/drawing/2014/main" id="{25F561D5-C97D-41CB-858C-B57135728E01}"/>
                </a:ext>
              </a:extLst>
            </p:cNvPr>
            <p:cNvSpPr txBox="1"/>
            <p:nvPr/>
          </p:nvSpPr>
          <p:spPr>
            <a:xfrm>
              <a:off x="9633196" y="1979827"/>
              <a:ext cx="1993409" cy="382371"/>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CONCLUSION </a:t>
              </a:r>
            </a:p>
          </p:txBody>
        </p:sp>
        <p:pic>
          <p:nvPicPr>
            <p:cNvPr id="26" name="Picture 25">
              <a:extLst>
                <a:ext uri="{FF2B5EF4-FFF2-40B4-BE49-F238E27FC236}">
                  <a16:creationId xmlns:a16="http://schemas.microsoft.com/office/drawing/2014/main" id="{4AFEB2FD-0817-4089-AF2A-50B650080C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93676" y="2789090"/>
              <a:ext cx="2829678" cy="2829678"/>
            </a:xfrm>
            <a:prstGeom prst="rect">
              <a:avLst/>
            </a:prstGeom>
          </p:spPr>
        </p:pic>
      </p:grpSp>
      <p:sp>
        <p:nvSpPr>
          <p:cNvPr id="16" name="Rectangle: Rounded Corners 15">
            <a:extLst>
              <a:ext uri="{FF2B5EF4-FFF2-40B4-BE49-F238E27FC236}">
                <a16:creationId xmlns:a16="http://schemas.microsoft.com/office/drawing/2014/main" id="{0704350E-2303-4E60-BA2E-EF74032D59ED}"/>
              </a:ext>
            </a:extLst>
          </p:cNvPr>
          <p:cNvSpPr/>
          <p:nvPr/>
        </p:nvSpPr>
        <p:spPr>
          <a:xfrm>
            <a:off x="6339962" y="1837481"/>
            <a:ext cx="2458474" cy="4457949"/>
          </a:xfrm>
          <a:prstGeom prst="roundRect">
            <a:avLst/>
          </a:prstGeom>
          <a:solidFill>
            <a:schemeClr val="bg1"/>
          </a:solidFill>
          <a:ln w="50800">
            <a:solidFill>
              <a:srgbClr val="FF3562"/>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9" name="TextBox 18">
            <a:extLst>
              <a:ext uri="{FF2B5EF4-FFF2-40B4-BE49-F238E27FC236}">
                <a16:creationId xmlns:a16="http://schemas.microsoft.com/office/drawing/2014/main" id="{092A0BBD-A5AC-4892-965C-7CB540355CDA}"/>
              </a:ext>
            </a:extLst>
          </p:cNvPr>
          <p:cNvSpPr txBox="1"/>
          <p:nvPr/>
        </p:nvSpPr>
        <p:spPr>
          <a:xfrm>
            <a:off x="6380466" y="2010543"/>
            <a:ext cx="2860293" cy="369332"/>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TECHNOLOGY USED</a:t>
            </a:r>
          </a:p>
        </p:txBody>
      </p:sp>
      <p:pic>
        <p:nvPicPr>
          <p:cNvPr id="27" name="Picture 26">
            <a:extLst>
              <a:ext uri="{FF2B5EF4-FFF2-40B4-BE49-F238E27FC236}">
                <a16:creationId xmlns:a16="http://schemas.microsoft.com/office/drawing/2014/main" id="{58B496B0-B4A0-4744-9AE9-9EB08758751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02803" y="2362198"/>
            <a:ext cx="3237215" cy="3237215"/>
          </a:xfrm>
          <a:prstGeom prst="rect">
            <a:avLst/>
          </a:prstGeom>
        </p:spPr>
      </p:pic>
      <p:cxnSp>
        <p:nvCxnSpPr>
          <p:cNvPr id="30" name="Straight Connector 29">
            <a:extLst>
              <a:ext uri="{FF2B5EF4-FFF2-40B4-BE49-F238E27FC236}">
                <a16:creationId xmlns:a16="http://schemas.microsoft.com/office/drawing/2014/main" id="{E043C991-54FA-456A-B4CC-D5346BA4B492}"/>
              </a:ext>
            </a:extLst>
          </p:cNvPr>
          <p:cNvCxnSpPr/>
          <p:nvPr/>
        </p:nvCxnSpPr>
        <p:spPr>
          <a:xfrm>
            <a:off x="1071210" y="2361681"/>
            <a:ext cx="1209962" cy="0"/>
          </a:xfrm>
          <a:prstGeom prst="line">
            <a:avLst/>
          </a:prstGeom>
        </p:spPr>
        <p:style>
          <a:lnRef idx="2">
            <a:schemeClr val="dk1"/>
          </a:lnRef>
          <a:fillRef idx="0">
            <a:schemeClr val="dk1"/>
          </a:fillRef>
          <a:effectRef idx="1">
            <a:schemeClr val="dk1"/>
          </a:effectRef>
          <a:fontRef idx="minor">
            <a:schemeClr val="tx1"/>
          </a:fontRef>
        </p:style>
      </p:cxnSp>
      <p:cxnSp>
        <p:nvCxnSpPr>
          <p:cNvPr id="43" name="Straight Connector 42">
            <a:extLst>
              <a:ext uri="{FF2B5EF4-FFF2-40B4-BE49-F238E27FC236}">
                <a16:creationId xmlns:a16="http://schemas.microsoft.com/office/drawing/2014/main" id="{4EAA7CA0-69BE-4ABD-9D82-37AB24D77FB8}"/>
              </a:ext>
            </a:extLst>
          </p:cNvPr>
          <p:cNvCxnSpPr/>
          <p:nvPr/>
        </p:nvCxnSpPr>
        <p:spPr>
          <a:xfrm>
            <a:off x="7012222" y="2379876"/>
            <a:ext cx="1209962" cy="0"/>
          </a:xfrm>
          <a:prstGeom prst="line">
            <a:avLst/>
          </a:prstGeom>
        </p:spPr>
        <p:style>
          <a:lnRef idx="2">
            <a:schemeClr val="dk1"/>
          </a:lnRef>
          <a:fillRef idx="0">
            <a:schemeClr val="dk1"/>
          </a:fillRef>
          <a:effectRef idx="1">
            <a:schemeClr val="dk1"/>
          </a:effectRef>
          <a:fontRef idx="minor">
            <a:schemeClr val="tx1"/>
          </a:fontRef>
        </p:style>
      </p:cxnSp>
      <p:cxnSp>
        <p:nvCxnSpPr>
          <p:cNvPr id="48" name="Straight Connector 47">
            <a:extLst>
              <a:ext uri="{FF2B5EF4-FFF2-40B4-BE49-F238E27FC236}">
                <a16:creationId xmlns:a16="http://schemas.microsoft.com/office/drawing/2014/main" id="{5FC23CB5-7048-407A-8AB3-3BE4CB6881F7}"/>
              </a:ext>
            </a:extLst>
          </p:cNvPr>
          <p:cNvCxnSpPr/>
          <p:nvPr/>
        </p:nvCxnSpPr>
        <p:spPr>
          <a:xfrm>
            <a:off x="9939495" y="2365852"/>
            <a:ext cx="1209962" cy="0"/>
          </a:xfrm>
          <a:prstGeom prst="line">
            <a:avLst/>
          </a:prstGeom>
        </p:spPr>
        <p:style>
          <a:lnRef idx="2">
            <a:schemeClr val="dk1"/>
          </a:lnRef>
          <a:fillRef idx="0">
            <a:schemeClr val="dk1"/>
          </a:fillRef>
          <a:effectRef idx="1">
            <a:schemeClr val="dk1"/>
          </a:effectRef>
          <a:fontRef idx="minor">
            <a:schemeClr val="tx1"/>
          </a:fontRef>
        </p:style>
      </p:cxnSp>
      <p:sp>
        <p:nvSpPr>
          <p:cNvPr id="15" name="Rectangle: Rounded Corners 14">
            <a:extLst>
              <a:ext uri="{FF2B5EF4-FFF2-40B4-BE49-F238E27FC236}">
                <a16:creationId xmlns:a16="http://schemas.microsoft.com/office/drawing/2014/main" id="{F641F614-F8E6-4DA3-9095-E5B1C930E8ED}"/>
              </a:ext>
            </a:extLst>
          </p:cNvPr>
          <p:cNvSpPr/>
          <p:nvPr/>
        </p:nvSpPr>
        <p:spPr>
          <a:xfrm>
            <a:off x="3393563" y="1824054"/>
            <a:ext cx="2458474" cy="4457949"/>
          </a:xfrm>
          <a:prstGeom prst="roundRect">
            <a:avLst/>
          </a:prstGeom>
          <a:solidFill>
            <a:schemeClr val="bg1"/>
          </a:solidFill>
          <a:ln w="50800">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8" name="TextBox 17">
            <a:extLst>
              <a:ext uri="{FF2B5EF4-FFF2-40B4-BE49-F238E27FC236}">
                <a16:creationId xmlns:a16="http://schemas.microsoft.com/office/drawing/2014/main" id="{9274130D-F640-43BA-8429-C7E0662CC187}"/>
              </a:ext>
            </a:extLst>
          </p:cNvPr>
          <p:cNvSpPr txBox="1"/>
          <p:nvPr/>
        </p:nvSpPr>
        <p:spPr>
          <a:xfrm>
            <a:off x="3746046" y="1992866"/>
            <a:ext cx="1993409" cy="369332"/>
          </a:xfrm>
          <a:prstGeom prst="rect">
            <a:avLst/>
          </a:prstGeom>
          <a:noFill/>
        </p:spPr>
        <p:txBody>
          <a:bodyPr wrap="square" rtlCol="0">
            <a:spAutoFit/>
          </a:bodyPr>
          <a:lstStyle/>
          <a:p>
            <a:r>
              <a:rPr lang="en-IN" sz="1800" dirty="0">
                <a:latin typeface="Poppins Black" panose="00000A00000000000000" pitchFamily="2" charset="0"/>
                <a:cs typeface="Poppins Black" panose="00000A00000000000000" pitchFamily="2" charset="0"/>
              </a:rPr>
              <a:t>KEY FEATURES</a:t>
            </a:r>
          </a:p>
        </p:txBody>
      </p:sp>
      <p:pic>
        <p:nvPicPr>
          <p:cNvPr id="28" name="Picture 27">
            <a:extLst>
              <a:ext uri="{FF2B5EF4-FFF2-40B4-BE49-F238E27FC236}">
                <a16:creationId xmlns:a16="http://schemas.microsoft.com/office/drawing/2014/main" id="{C1804C5D-99FA-4C7A-9197-67FDDA79BD0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44166" y="2918019"/>
            <a:ext cx="2707872" cy="2354102"/>
          </a:xfrm>
          <a:prstGeom prst="rect">
            <a:avLst/>
          </a:prstGeom>
        </p:spPr>
      </p:pic>
      <p:cxnSp>
        <p:nvCxnSpPr>
          <p:cNvPr id="38" name="Straight Connector 37">
            <a:extLst>
              <a:ext uri="{FF2B5EF4-FFF2-40B4-BE49-F238E27FC236}">
                <a16:creationId xmlns:a16="http://schemas.microsoft.com/office/drawing/2014/main" id="{9C0846CC-8DD1-4FC6-ADDD-332A3EFA3C9B}"/>
              </a:ext>
            </a:extLst>
          </p:cNvPr>
          <p:cNvCxnSpPr/>
          <p:nvPr/>
        </p:nvCxnSpPr>
        <p:spPr>
          <a:xfrm>
            <a:off x="4057426" y="2371038"/>
            <a:ext cx="1209962" cy="0"/>
          </a:xfrm>
          <a:prstGeom prst="line">
            <a:avLst/>
          </a:prstGeom>
        </p:spPr>
        <p:style>
          <a:lnRef idx="2">
            <a:schemeClr val="dk1"/>
          </a:lnRef>
          <a:fillRef idx="0">
            <a:schemeClr val="dk1"/>
          </a:fillRef>
          <a:effectRef idx="1">
            <a:schemeClr val="dk1"/>
          </a:effectRef>
          <a:fontRef idx="minor">
            <a:schemeClr val="tx1"/>
          </a:fontRef>
        </p:style>
      </p:cxnSp>
      <p:sp>
        <p:nvSpPr>
          <p:cNvPr id="50" name="TextBox 49">
            <a:extLst>
              <a:ext uri="{FF2B5EF4-FFF2-40B4-BE49-F238E27FC236}">
                <a16:creationId xmlns:a16="http://schemas.microsoft.com/office/drawing/2014/main" id="{58A5B413-9132-4BB7-BF21-BA97312828D2}"/>
              </a:ext>
            </a:extLst>
          </p:cNvPr>
          <p:cNvSpPr txBox="1"/>
          <p:nvPr/>
        </p:nvSpPr>
        <p:spPr>
          <a:xfrm>
            <a:off x="-7849285" y="1718001"/>
            <a:ext cx="5680791" cy="4489434"/>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User reviews and ratings for restaurants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Detailed restaurant information, including contact details and address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Personalized favorites list for easy reference</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"Drops" feature for users to upload and share food vlog videos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Restaurant submission feature for users to suggest new restaurants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Admin panel for managing restaurant information and review user submitted suggestions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Mobile-friendly platform for easy access on-the-go</a:t>
            </a:r>
            <a:endParaRPr lang="en-IN" sz="1600" dirty="0">
              <a:latin typeface="Poppins Medium" panose="00000600000000000000" pitchFamily="2" charset="0"/>
              <a:cs typeface="Poppins Medium" panose="00000600000000000000" pitchFamily="2" charset="0"/>
            </a:endParaRPr>
          </a:p>
        </p:txBody>
      </p:sp>
      <p:sp>
        <p:nvSpPr>
          <p:cNvPr id="29" name="TextBox 28">
            <a:extLst>
              <a:ext uri="{FF2B5EF4-FFF2-40B4-BE49-F238E27FC236}">
                <a16:creationId xmlns:a16="http://schemas.microsoft.com/office/drawing/2014/main" id="{0B9D6E7E-EDB4-4662-98D5-244F39EDD5A0}"/>
              </a:ext>
            </a:extLst>
          </p:cNvPr>
          <p:cNvSpPr txBox="1"/>
          <p:nvPr/>
        </p:nvSpPr>
        <p:spPr>
          <a:xfrm>
            <a:off x="12498299" y="1718001"/>
            <a:ext cx="5588000" cy="3012107"/>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Our platform is built using HTML, JavaScript, and Tailwind CSS for the frontend, and PHP and MySQL for the backend. This powerful combination of technologies ensures that our platform is user-friendly, responsive, and efficient.</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We integrated the Geolocation API to retrieve the user's location and provide location-based recommendations.</a:t>
            </a:r>
            <a:endParaRPr lang="en-IN" sz="1600" dirty="0">
              <a:latin typeface="Poppins Medium" panose="00000600000000000000" pitchFamily="2" charset="0"/>
              <a:cs typeface="Poppins Medium" panose="00000600000000000000" pitchFamily="2" charset="0"/>
            </a:endParaRPr>
          </a:p>
        </p:txBody>
      </p:sp>
    </p:spTree>
    <p:extLst>
      <p:ext uri="{BB962C8B-B14F-4D97-AF65-F5344CB8AC3E}">
        <p14:creationId xmlns:p14="http://schemas.microsoft.com/office/powerpoint/2010/main" val="369193067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427</TotalTime>
  <Words>2255</Words>
  <Application>Microsoft Office PowerPoint</Application>
  <PresentationFormat>Widescreen</PresentationFormat>
  <Paragraphs>891</Paragraphs>
  <Slides>16</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16</vt:i4>
      </vt:variant>
    </vt:vector>
  </HeadingPairs>
  <TitlesOfParts>
    <vt:vector size="25" baseType="lpstr">
      <vt:lpstr>Arial</vt:lpstr>
      <vt:lpstr>Bahnschrift SemiBold Condensed</vt:lpstr>
      <vt:lpstr>Calibri</vt:lpstr>
      <vt:lpstr>Calibri Light</vt:lpstr>
      <vt:lpstr>Coolvetica Rg</vt:lpstr>
      <vt:lpstr>Poppins Black</vt:lpstr>
      <vt:lpstr>Poppins ExtraBold</vt:lpstr>
      <vt:lpstr>Poppins Medium</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Ashwin Kv</dc:creator>
  <cp:lastModifiedBy>Ashwin Kv</cp:lastModifiedBy>
  <cp:revision>11</cp:revision>
  <dcterms:created xsi:type="dcterms:W3CDTF">2023-05-10T15:37:17Z</dcterms:created>
  <dcterms:modified xsi:type="dcterms:W3CDTF">2023-05-12T18:41:00Z</dcterms:modified>
</cp:coreProperties>
</file>

<file path=docProps/thumbnail.jpeg>
</file>